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7"/>
  </p:notesMasterIdLst>
  <p:sldIdLst>
    <p:sldId id="375" r:id="rId5"/>
    <p:sldId id="376" r:id="rId6"/>
    <p:sldId id="377" r:id="rId7"/>
    <p:sldId id="361" r:id="rId8"/>
    <p:sldId id="384" r:id="rId9"/>
    <p:sldId id="385" r:id="rId10"/>
    <p:sldId id="383" r:id="rId11"/>
    <p:sldId id="386" r:id="rId12"/>
    <p:sldId id="387" r:id="rId13"/>
    <p:sldId id="346" r:id="rId14"/>
    <p:sldId id="366" r:id="rId15"/>
    <p:sldId id="340" r:id="rId16"/>
    <p:sldId id="347" r:id="rId17"/>
    <p:sldId id="348" r:id="rId18"/>
    <p:sldId id="362" r:id="rId19"/>
    <p:sldId id="351" r:id="rId20"/>
    <p:sldId id="367" r:id="rId21"/>
    <p:sldId id="352" r:id="rId22"/>
    <p:sldId id="381" r:id="rId23"/>
    <p:sldId id="388" r:id="rId24"/>
    <p:sldId id="379" r:id="rId25"/>
    <p:sldId id="3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C00F1-4B90-4326-A021-69C856F85484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97BCE-F4D5-451C-A0DC-496FCBB1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2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0341D769-AC76-45C3-9EEE-1F24CFC012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5F90B01D-116D-4BF5-A684-0C1D1E430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AFD17177-800A-4B0C-A429-FF0B45CAEF2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EBF849-064A-4B89-A56B-9F3DA75EBB31}" type="slidenum"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4C0A0B94-2824-4E62-AD98-3E5869F24D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5F23B002-00EA-4FA5-B503-C9D46EB8F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10BEE0D4-BA57-45B8-8140-B622E227C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A2247D-D2EF-4761-96FA-1D4D26CCBF56}" type="slidenum"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4E12C4F9-2823-4821-B0AA-B140BE9A7F9D}"/>
              </a:ext>
            </a:extLst>
          </p:cNvPr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9A8D3385-A0AF-4F0C-8AAE-9CEC3C1F133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0988" y="5354638"/>
            <a:ext cx="116316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7A3E6CD8-D572-445E-8B68-48A84EF793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832E08A5-813D-4EA6-B6A1-C507FB47C22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AC3DF919-B557-4371-80A5-6A15ABB7B3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C5BBC6AF-30E0-4875-BC68-A22D4CA632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91F466F6-A715-4501-B8E9-F2EF5D7741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EE7FD8A-3A62-4D74-AC8F-86CF3114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E8E5-CD87-4D37-8223-53151E0EE2B7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E0788C0-C877-48E5-B53A-837136621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AD2F327-EC51-4B6E-8851-3E2982ED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275BE0-1289-4EB4-844E-3A0872177D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98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D7798-84ED-4FAD-A9F8-8434C604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D13A8-3783-4EBC-BF22-2531FBCD6483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3D8BD-48FC-493A-8FA2-BE7B8DA6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9BBED-A52E-44D8-A0FD-7768155CC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7D8BD-9856-4B09-97A4-B2E641AD8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31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D2F4AB19-BB2D-4DC3-90CE-798043605CF0}"/>
              </a:ext>
            </a:extLst>
          </p:cNvPr>
          <p:cNvSpPr/>
          <p:nvPr/>
        </p:nvSpPr>
        <p:spPr bwMode="hidden"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BD8DEFCF-F289-4AFD-8231-5BD7D332D2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0988" y="714375"/>
            <a:ext cx="116316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27A5315D-6F0A-437C-B009-4AEA71B778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C3A01C21-34B3-489A-A9EE-94F64E3085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B4D00CE1-270E-4DA1-9E47-3C7BCBAC25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4DC6D977-875B-49E3-9E9C-DC25D622EC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id="{7FB02E61-0CC6-4CCD-8824-3A5E597D34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1251CE8-0774-4F6B-937E-AB81E603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D5D9F-D0FD-4092-A48F-2CBADAF7F353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608DAC8-41C7-4DCD-9C7C-E4F754FA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53A122-9C99-4610-8EEB-E8601DE1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77FC9-9E23-4656-9D70-CBDBFD1CE6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265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66BE1-C870-4E8D-9CE4-B3B09C187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63CD4-14CA-4C2D-855D-5D094004F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FBA24-69C1-49E6-8425-87841C7E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46B9AA-EFD7-4CA2-8A1B-AA62F6B01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563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88A72-42A0-40B0-8596-D12CBCE2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745E5-1179-4890-B895-2622AEAC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09CEF-FA53-43DD-BB0C-69A31553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8E577B-32C9-4C25-87ED-FDA0EB78E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684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EAF02-859B-4C14-AD25-8A0F2E61A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B0FC5-50F2-4F15-AE57-D43F4A28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6DFF6-BB54-4CFA-B5F0-D93CD1AF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D82767-5676-433B-90B4-5FA546D28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345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575C9-AEE4-4FEB-AF4A-B875C1C02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62C05-6925-4D61-B644-9E8B4515E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C71F4-DDBC-44B1-8C6E-4C57F34A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5F2670-7DB6-46A0-BD4E-F70A3312A9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29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E7EC7C-3AA3-4A66-A35B-0D972284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82BBB-AAB0-4374-A13C-9CE11CDC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AF0F7C-FC98-43D8-9A83-CEC0A16B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E54CA8-8D6C-4DD2-AFC5-920BC5AEC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376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F82618-264A-4386-B0D8-92BA33FC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306FC-515C-445C-B902-9DF0412D6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AAF35-5208-4ED8-B221-E83763534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3A3426-DA9E-4F54-9066-9769FCB2F6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292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AB955-48CB-4B82-88B8-0AAB03909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723E4-D7D9-414C-8A77-5F4459EC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2A665-BAF7-4EDC-B03C-89AE2117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0AD644-FBE5-442E-9AC1-6705EEFC5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97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0AC4C-BBB9-4A40-8EED-8D635888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2E2E8-82E8-4F64-A0D0-DC37403BC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32B5A-5199-4366-A551-5946A413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F1459A-399C-4EFC-AB11-CD4696D75C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569B8-701B-4B06-BE75-74F70648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0C027-060A-45C6-9A71-013AFC74C6AD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47113-B850-46F2-96CC-C9DCBA787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51232-FD77-4970-8765-DB81113F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613-DA84-49FD-91D9-5F3D7DCA8D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511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C8F14-F15C-40B4-90CA-BB53FFABB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14834-827A-4308-85B6-18FCC904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E36B0-DD55-41D0-AFA0-73215D62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50DFA5-E21D-48A5-BBDE-0085CF6420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31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04CD9-5E6F-4BC5-B96A-043DD963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E371C-01E9-470C-B404-3D5D08843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9561C-92A1-48C5-9B79-7BF2A4F5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8EBEE5-56A1-41BC-8BC4-6FD8CDCC5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841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60D3C-9D08-47CC-B1E6-94AFA7ADD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EB76E-AAD9-4D96-AD14-CF15A5FA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ED5A-7104-4927-B7DA-7847FD69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72F8C7-B7DD-4BBB-ADA6-263122479F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873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009CE-DE48-4AE2-8BEE-934F2D353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A4E3B-0A5B-4A74-9078-4AF352E1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CEC13-4872-4733-81DD-852377D0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0242940B-B85C-4804-9545-7C545BF00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973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B8007-95B1-481D-BD54-AC823870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F9EFE-18C8-4BA3-87CD-0819212D7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9698C-EDB6-44F2-88F6-42381CEB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39F714DD-367D-4B99-A767-1FE4F7440D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59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CA2CB-F32B-455D-8102-A696F813D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88A73-B703-4531-8DB4-CB7D9E04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6DC71-8165-49A1-95C8-A7DD842B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B987B95E-2C56-486D-A564-E91114A42D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46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4AC26E-A626-4066-9A6F-61FED2EB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5AD498-EB19-4376-9F20-086DB5E0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4733D1-6011-46AD-BF1A-3197AC5A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65021879-7204-4643-A296-8E6AE581D3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358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5016280-1571-4EAE-93D3-A9AD26E0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841013A-B91F-4F3B-8FF1-C75E4D57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13FFAF-7E99-40FA-BDDA-418BB202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168DE67B-01DA-4B22-BA3E-F29B652E6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146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86C6EBF-A303-471F-8683-0E04F777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4338EB-8F28-448D-833D-987ACC03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735914-3479-4AB9-8A22-DB1DE8395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A1ED159-A734-4A29-B302-74FE1D30AF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273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60ED6EE-3C0F-4BB6-856D-C2102238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6B27352-6EC8-44F3-A854-E125F348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FE46105-56E4-400D-8ABE-D82E5206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98BFF074-558F-4AF0-BB5E-C8BA94B80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26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A47F693D-53BB-4C33-B48B-7685D126D0A9}"/>
              </a:ext>
            </a:extLst>
          </p:cNvPr>
          <p:cNvSpPr/>
          <p:nvPr/>
        </p:nvSpPr>
        <p:spPr>
          <a:xfrm>
            <a:off x="304800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6D78667C-BED3-4470-B21D-3A22D4F3DE60}"/>
              </a:ext>
            </a:extLst>
          </p:cNvPr>
          <p:cNvSpPr>
            <a:spLocks/>
          </p:cNvSpPr>
          <p:nvPr/>
        </p:nvSpPr>
        <p:spPr bwMode="hidden">
          <a:xfrm>
            <a:off x="8062913" y="4203700"/>
            <a:ext cx="383540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9F1A9E4C-8FAC-411C-91E0-68C98B18D06C}"/>
              </a:ext>
            </a:extLst>
          </p:cNvPr>
          <p:cNvSpPr>
            <a:spLocks/>
          </p:cNvSpPr>
          <p:nvPr/>
        </p:nvSpPr>
        <p:spPr bwMode="hidden">
          <a:xfrm>
            <a:off x="3492500" y="4075113"/>
            <a:ext cx="7392988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2F5F8C09-7F6B-40E9-9175-9656849330A4}"/>
              </a:ext>
            </a:extLst>
          </p:cNvPr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1801156D-1BB8-4991-9A65-085DC9FDC90B}"/>
              </a:ext>
            </a:extLst>
          </p:cNvPr>
          <p:cNvSpPr>
            <a:spLocks/>
          </p:cNvSpPr>
          <p:nvPr/>
        </p:nvSpPr>
        <p:spPr bwMode="hidden">
          <a:xfrm>
            <a:off x="7480300" y="4073525"/>
            <a:ext cx="4408488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7BF5C00A-D3EB-4FCB-BCEC-12A37718C5AA}"/>
              </a:ext>
            </a:extLst>
          </p:cNvPr>
          <p:cNvSpPr>
            <a:spLocks/>
          </p:cNvSpPr>
          <p:nvPr/>
        </p:nvSpPr>
        <p:spPr bwMode="hidden">
          <a:xfrm>
            <a:off x="280988" y="4059238"/>
            <a:ext cx="11631612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EABEB4D-5B3C-4722-9A25-0D8A5E79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1602-6FF4-40C7-89B0-4021EA1809BC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BCC6C0-B718-4A20-A62C-A9881A76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4A7F00D-E1AB-4758-8F0F-C3855BBA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4DDC1B-7E76-4181-B1B2-D8C8A62B9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255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1F5DAB-0A20-45FB-AF17-4580146F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3B5485-B541-4DF1-A4A9-0DB189C5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4E8F95-7AEF-437D-A44A-3F76DD8B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92611491-2F43-4FC9-B0AE-F5E3946193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119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39AA19-405F-4EBF-B8F7-A39378F9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913185-13D1-464A-BCC8-7FD35D6CC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5387C0-0306-49F1-A598-B040F291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3F14633E-131F-4FDC-90FA-43D890D73E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187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3117B-6A02-4E8B-A08A-944D1EAE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EA611-BD64-418B-B95C-0C2BCCF24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173D1-2DB0-46EE-8261-0ED6D93B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069DC232-3927-466E-8465-0C6A3C9312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054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08C3B-DC1C-4D6D-BCAB-5780C19AD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B3F35-DD6F-4B50-9CE1-4B431B81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729E4-CDF9-48AE-9D92-A7C48565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32C1881C-8B3D-46F8-8935-52581B90CD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205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4">
            <a:extLst>
              <a:ext uri="{FF2B5EF4-FFF2-40B4-BE49-F238E27FC236}">
                <a16:creationId xmlns:a16="http://schemas.microsoft.com/office/drawing/2014/main" id="{2EFA45C8-6A85-414D-B196-75ACACBFCA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718300"/>
            <a:ext cx="12192000" cy="13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5" name="Group 165">
            <a:extLst>
              <a:ext uri="{FF2B5EF4-FFF2-40B4-BE49-F238E27FC236}">
                <a16:creationId xmlns:a16="http://schemas.microsoft.com/office/drawing/2014/main" id="{2FB9762C-018C-4ADF-9D9E-346F60B00E9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1676400"/>
            <a:chOff x="0" y="0"/>
            <a:chExt cx="5760" cy="1224"/>
          </a:xfrm>
        </p:grpSpPr>
        <p:pic>
          <p:nvPicPr>
            <p:cNvPr id="6" name="Picture 149" descr="4_1">
              <a:extLst>
                <a:ext uri="{FF2B5EF4-FFF2-40B4-BE49-F238E27FC236}">
                  <a16:creationId xmlns:a16="http://schemas.microsoft.com/office/drawing/2014/main" id="{D4A26E61-8D2D-4A42-B724-1F7579B1AC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53" descr="6">
              <a:extLst>
                <a:ext uri="{FF2B5EF4-FFF2-40B4-BE49-F238E27FC236}">
                  <a16:creationId xmlns:a16="http://schemas.microsoft.com/office/drawing/2014/main" id="{B55C22CC-136E-4D82-BEA3-CBCA842F1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8" descr="123">
              <a:extLst>
                <a:ext uri="{FF2B5EF4-FFF2-40B4-BE49-F238E27FC236}">
                  <a16:creationId xmlns:a16="http://schemas.microsoft.com/office/drawing/2014/main" id="{FAB749B6-4922-4733-AFEC-9BA65E04E5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Line 135">
            <a:extLst>
              <a:ext uri="{FF2B5EF4-FFF2-40B4-BE49-F238E27FC236}">
                <a16:creationId xmlns:a16="http://schemas.microsoft.com/office/drawing/2014/main" id="{F0F6BE76-1B10-4A26-A894-34B5C3AE5B02}"/>
              </a:ext>
            </a:extLst>
          </p:cNvPr>
          <p:cNvSpPr>
            <a:spLocks noChangeShapeType="1"/>
          </p:cNvSpPr>
          <p:nvPr/>
        </p:nvSpPr>
        <p:spPr bwMode="white">
          <a:xfrm>
            <a:off x="12700" y="5967413"/>
            <a:ext cx="85566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167" descr="OPENAS_307439 copy">
            <a:extLst>
              <a:ext uri="{FF2B5EF4-FFF2-40B4-BE49-F238E27FC236}">
                <a16:creationId xmlns:a16="http://schemas.microsoft.com/office/drawing/2014/main" id="{8372EB31-4E3E-459B-843D-D779706C3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" b="10161"/>
          <a:stretch>
            <a:fillRect/>
          </a:stretch>
        </p:blipFill>
        <p:spPr bwMode="auto">
          <a:xfrm>
            <a:off x="9042400" y="5543550"/>
            <a:ext cx="2946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B8BBDF-AA7A-4A62-84FE-D6AF94E8F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664325"/>
            <a:ext cx="1314450" cy="196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75">
                <a:solidFill>
                  <a:srgbClr val="000000"/>
                </a:solidFill>
                <a:cs typeface="+mn-cs"/>
              </a:rPr>
              <a:t>http://dichvudanhvanban.com</a:t>
            </a:r>
          </a:p>
        </p:txBody>
      </p:sp>
      <p:pic>
        <p:nvPicPr>
          <p:cNvPr id="12" name="Picture 167" descr="1">
            <a:extLst>
              <a:ext uri="{FF2B5EF4-FFF2-40B4-BE49-F238E27FC236}">
                <a16:creationId xmlns:a16="http://schemas.microsoft.com/office/drawing/2014/main" id="{9AADF1F7-A7A1-469D-9C79-879F04D3D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25"/>
            <a:ext cx="10993438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62">
            <a:extLst>
              <a:ext uri="{FF2B5EF4-FFF2-40B4-BE49-F238E27FC236}">
                <a16:creationId xmlns:a16="http://schemas.microsoft.com/office/drawing/2014/main" id="{C1A647D8-35A4-4EA7-BF1A-C063FE7F172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2971800"/>
            <a:chOff x="0" y="0"/>
            <a:chExt cx="5760" cy="2016"/>
          </a:xfrm>
        </p:grpSpPr>
        <p:pic>
          <p:nvPicPr>
            <p:cNvPr id="14" name="Picture 153" descr="7">
              <a:extLst>
                <a:ext uri="{FF2B5EF4-FFF2-40B4-BE49-F238E27FC236}">
                  <a16:creationId xmlns:a16="http://schemas.microsoft.com/office/drawing/2014/main" id="{A2F3A3B8-E8BD-4E30-A215-2CE3C610B2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0" descr="04">
              <a:extLst>
                <a:ext uri="{FF2B5EF4-FFF2-40B4-BE49-F238E27FC236}">
                  <a16:creationId xmlns:a16="http://schemas.microsoft.com/office/drawing/2014/main" id="{8E5A1ACB-982C-4F3E-A7E3-4E47A9B48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63" descr="water_2">
            <a:extLst>
              <a:ext uri="{FF2B5EF4-FFF2-40B4-BE49-F238E27FC236}">
                <a16:creationId xmlns:a16="http://schemas.microsoft.com/office/drawing/2014/main" id="{ADC08022-1F55-4C7A-8255-70C883668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914400"/>
            <a:ext cx="1155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4">
            <a:extLst>
              <a:ext uri="{FF2B5EF4-FFF2-40B4-BE49-F238E27FC236}">
                <a16:creationId xmlns:a16="http://schemas.microsoft.com/office/drawing/2014/main" id="{F4A8257C-4FF9-4060-8B20-EA7903B636D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956800" y="152400"/>
            <a:ext cx="19304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Arial Black" pitchFamily="34" charset="0"/>
                <a:cs typeface="+mn-cs"/>
              </a:rPr>
              <a:t>L/O/G/O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129326-2FF0-46C3-9AE7-67616B822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6627813"/>
            <a:ext cx="1314450" cy="196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75">
                <a:solidFill>
                  <a:srgbClr val="000000"/>
                </a:solidFill>
                <a:cs typeface="+mn-cs"/>
              </a:rPr>
              <a:t>http://dichvudanhvanban.com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0" y="3429000"/>
            <a:ext cx="9347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500" b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2667000"/>
            <a:ext cx="9347200" cy="685800"/>
          </a:xfrm>
          <a:effectLst/>
        </p:spPr>
        <p:txBody>
          <a:bodyPr/>
          <a:lstStyle>
            <a:lvl1pPr>
              <a:defRPr sz="360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3A9F3504-0D83-496C-8007-A7121858E6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1600" y="6553200"/>
            <a:ext cx="3860800" cy="304800"/>
          </a:xfrm>
        </p:spPr>
        <p:txBody>
          <a:bodyPr/>
          <a:lstStyle>
            <a:lvl1pPr algn="l">
              <a:defRPr sz="1275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54">
            <a:extLst>
              <a:ext uri="{FF2B5EF4-FFF2-40B4-BE49-F238E27FC236}">
                <a16:creationId xmlns:a16="http://schemas.microsoft.com/office/drawing/2014/main" id="{C70A6409-66DD-4F8F-BD2F-1B80BC35D776}"/>
              </a:ext>
            </a:extLst>
          </p:cNvPr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6502400" y="6613525"/>
            <a:ext cx="2844800" cy="244475"/>
          </a:xfrm>
        </p:spPr>
        <p:txBody>
          <a:bodyPr/>
          <a:lstStyle>
            <a:lvl1pPr algn="ctr">
              <a:defRPr sz="1050" b="0"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55">
            <a:extLst>
              <a:ext uri="{FF2B5EF4-FFF2-40B4-BE49-F238E27FC236}">
                <a16:creationId xmlns:a16="http://schemas.microsoft.com/office/drawing/2014/main" id="{EE504E23-0DF2-48A0-B2A1-CEC4ACDDB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379200" y="6553200"/>
            <a:ext cx="609600" cy="244475"/>
          </a:xfrm>
        </p:spPr>
        <p:txBody>
          <a:bodyPr/>
          <a:lstStyle>
            <a:lvl1pPr algn="ctr">
              <a:defRPr sz="10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B04587-19D9-4C53-A8D8-CF9941C684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728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4F02D0-0B5A-444C-907A-6E68764F3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22FCB1-87FB-4DC6-99AE-8620D97CD9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C76515-B4DB-4177-9EC6-12AC74FC91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59">
            <a:extLst>
              <a:ext uri="{FF2B5EF4-FFF2-40B4-BE49-F238E27FC236}">
                <a16:creationId xmlns:a16="http://schemas.microsoft.com/office/drawing/2014/main" id="{8073A9EC-384D-4A0D-8318-FB04F4470C2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626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EB6DCF-49B7-48D7-85AB-399BB916C9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A59C10-3B82-4D7F-898D-D45F9FA0A24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D1203F-3A65-4885-9536-0A9BCE666A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59">
            <a:extLst>
              <a:ext uri="{FF2B5EF4-FFF2-40B4-BE49-F238E27FC236}">
                <a16:creationId xmlns:a16="http://schemas.microsoft.com/office/drawing/2014/main" id="{68598322-BA82-4998-8C20-CB646CDB8AD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8824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219200"/>
            <a:ext cx="5486400" cy="5105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19200"/>
            <a:ext cx="5486400" cy="5105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46EC3-6543-4EF0-BD35-0FCBCD13DD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50B1BE-0487-4BD2-A8DF-327803540C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778419-CDD4-4F3F-86D3-075EF9A934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59">
            <a:extLst>
              <a:ext uri="{FF2B5EF4-FFF2-40B4-BE49-F238E27FC236}">
                <a16:creationId xmlns:a16="http://schemas.microsoft.com/office/drawing/2014/main" id="{70EAC4D1-DD52-453F-BAF4-A208E8EBC1D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0419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24B4720-EE72-48D7-8049-1F024D47AB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3BB146A-3C66-42FF-974D-846E08C729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EA5DE8-8294-42BF-BB12-ECF1966ED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59">
            <a:extLst>
              <a:ext uri="{FF2B5EF4-FFF2-40B4-BE49-F238E27FC236}">
                <a16:creationId xmlns:a16="http://schemas.microsoft.com/office/drawing/2014/main" id="{93264704-56DF-498C-9AE1-D41D072A724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546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E1FFA8-806E-4DCC-A73E-D2A107AE17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C4B1EFD-0F68-407D-B5CC-3D0CFD3E93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DD06A2-2DFD-4979-831E-030D18E4B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59">
            <a:extLst>
              <a:ext uri="{FF2B5EF4-FFF2-40B4-BE49-F238E27FC236}">
                <a16:creationId xmlns:a16="http://schemas.microsoft.com/office/drawing/2014/main" id="{56D1D604-1CFA-4F4F-BB7F-0F9763E1C9B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374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414AEA-4D0F-4DA5-9323-C973BAC1F5D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BBC6-5BC3-40AC-BB7D-25FF181BC7D6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3F8E1C-AF96-4BD0-B9BC-A86840197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0095A5-D6E2-4118-9E9C-7017FF89F1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3FA33-967A-4E99-AF4B-3BF7865F6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0615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6273060-550C-49CF-9BD0-37989C6C99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EDDB354-D2D8-4EA8-A004-F1CF533636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BBCDE3-1DBC-4DC7-A3C1-F51C91F0A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59">
            <a:extLst>
              <a:ext uri="{FF2B5EF4-FFF2-40B4-BE49-F238E27FC236}">
                <a16:creationId xmlns:a16="http://schemas.microsoft.com/office/drawing/2014/main" id="{60E115C3-1ACD-4EAB-AC8F-D42E8013582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4330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F0390-EDAB-4B4E-A4A8-F71AD140C3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718951-B860-471F-A4A0-6B6D2B110E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2511AA-F61E-4A0C-BB92-E032BB9992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59">
            <a:extLst>
              <a:ext uri="{FF2B5EF4-FFF2-40B4-BE49-F238E27FC236}">
                <a16:creationId xmlns:a16="http://schemas.microsoft.com/office/drawing/2014/main" id="{A4F157E4-A02F-4108-8282-23E31E89D11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8779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E425C-1387-4844-99ED-B6C2C930E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5D3222-FFE0-4AA0-AB71-ED77ECA35C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679497-128B-4466-AEC3-48A63E7B4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59">
            <a:extLst>
              <a:ext uri="{FF2B5EF4-FFF2-40B4-BE49-F238E27FC236}">
                <a16:creationId xmlns:a16="http://schemas.microsoft.com/office/drawing/2014/main" id="{8B5AB2DF-F9A7-4D95-A168-1CAD229BB3E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6194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34B39D-0B72-4B1C-A7C2-39197464C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2C7D88-A8CE-4C27-9B00-81DFD977C6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8C33E4-B1CC-4616-9F96-AF8FEE634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59">
            <a:extLst>
              <a:ext uri="{FF2B5EF4-FFF2-40B4-BE49-F238E27FC236}">
                <a16:creationId xmlns:a16="http://schemas.microsoft.com/office/drawing/2014/main" id="{C391FA60-6298-4C5C-BA3E-AD7B9FBDFCD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5322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50838"/>
            <a:ext cx="2794000" cy="5973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50838"/>
            <a:ext cx="8178800" cy="5973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F2D4F8-23A1-4BD3-B024-0DE9779B0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C74187-17BC-4C37-B2CD-2CA6B06763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830ED4-1B6E-4FC0-BDC9-49B41A4D90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59">
            <a:extLst>
              <a:ext uri="{FF2B5EF4-FFF2-40B4-BE49-F238E27FC236}">
                <a16:creationId xmlns:a16="http://schemas.microsoft.com/office/drawing/2014/main" id="{BEAD0FF4-B69C-4707-A672-805793BC625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71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350838"/>
            <a:ext cx="96520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6400" y="1219200"/>
            <a:ext cx="11176000" cy="5105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CEF111-14C7-4BEC-BA81-D0A8AC2B59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5140F3-5A3F-4DC9-85A7-DE65F24E59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291E28-7D76-4704-96FB-EE89FD47F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59">
            <a:extLst>
              <a:ext uri="{FF2B5EF4-FFF2-40B4-BE49-F238E27FC236}">
                <a16:creationId xmlns:a16="http://schemas.microsoft.com/office/drawing/2014/main" id="{201A2F3F-C958-4005-9F8C-ECBA495847D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4791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350838"/>
            <a:ext cx="96520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06400" y="1219200"/>
            <a:ext cx="11176000" cy="5105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793A53-4658-4D1C-8405-160EEB080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4BF10C-DBCA-4643-AF69-2761549F56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747F7C-1C4F-41FD-92C3-65C31033B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59">
            <a:extLst>
              <a:ext uri="{FF2B5EF4-FFF2-40B4-BE49-F238E27FC236}">
                <a16:creationId xmlns:a16="http://schemas.microsoft.com/office/drawing/2014/main" id="{914EDA91-11E0-4935-A950-B4D4C854574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130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761D52-26C3-4B9E-8781-FC1724E3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806B7-2475-4751-B5E4-0477E6DB4C8C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F5DAC7-E8D7-4EBF-85B1-B1AA49A1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31A0B1-A896-4A8E-9121-8E51AFEB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269B-928C-4C31-84CA-97CC8E5E79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03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9D8A81D-9907-4710-B984-653A3CE31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01156-EC68-451F-8322-A77EAE029873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6B56106-17B1-4F90-A83A-81D650319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A08B67-780E-4A6D-BFC8-066CCD79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769D2-EDF7-486D-B418-F7C4B5ADAE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63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9668FEB4-C05E-4741-8151-87FB5821967F}"/>
              </a:ext>
            </a:extLst>
          </p:cNvPr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CF1C4B94-3FEF-4769-AE4D-6316B90DF49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0988" y="714375"/>
            <a:ext cx="116316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40D9BBA0-A246-49A4-940B-3C0BDC9E85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123CB268-3DBD-4740-BF35-0C4A2EC978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C3365111-CA40-46D1-88A2-3EED07203ED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E40F0D0A-D89C-46BB-9D09-B5050BDA90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id="{7A549296-8301-47E0-AAC9-DD96E52E8A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0BE5C5D8-F19F-4074-9D5C-28155676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B8F8E-44A2-4810-B522-93307AB9D09C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5F19E76-66C2-4866-9155-03A7353A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7524486-F22E-4410-B4A8-7A2EF4C7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483334-AF07-411B-9DC1-74650A5EF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87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8815F02E-E70A-4FC4-9DCC-149177412EC8}"/>
              </a:ext>
            </a:extLst>
          </p:cNvPr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6F9CBBDA-3A2F-49D7-B7A6-6943CD1AE8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0988" y="714375"/>
            <a:ext cx="116316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D1CFCD06-B9B0-439F-86D9-5D7F03D80B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075EEE04-F256-4EC3-9C54-562D74E2073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10DCED16-5951-46C4-BDDB-5D939EAD6B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D96F407C-D27B-4D1E-97B0-8DBD3A2CF13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id="{885E2B2D-0C38-483F-ADE5-14507381B38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3468F87C-3828-447E-8223-3C9878C7C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12F3-4E25-43AD-8C31-E8FE069754CA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18B4BA0B-8C8B-4B04-8061-7128E371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FE8E9117-1126-4B8D-A7BA-ADDE9381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31DA90-E6AD-4956-BC60-4E1B99795F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19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5CA7B665-E1D4-4EA6-A977-92D39945DA4C}"/>
              </a:ext>
            </a:extLst>
          </p:cNvPr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A7010E86-1F7A-49DE-B67F-A10BD6D9F8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0988" y="5354638"/>
            <a:ext cx="116316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1E621838-869F-4A20-8876-D8D260ABCE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3DC22101-1627-4CFE-A817-3E9B986EB3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4531A0B4-5927-4918-8880-1E6C61D9AC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C81C5153-163E-4F82-A471-E4491142F4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0">
              <a:extLst>
                <a:ext uri="{FF2B5EF4-FFF2-40B4-BE49-F238E27FC236}">
                  <a16:creationId xmlns:a16="http://schemas.microsoft.com/office/drawing/2014/main" id="{2603F46F-72DE-4BD6-B81F-76D5198812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BE632219-A5D9-40AA-ABEB-6EDA78A4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C9447-A76D-4F88-86C5-2C1B256215DC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03E498DB-BB40-4496-9159-3844EE5DA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F71B309F-BAA8-4FD3-8E50-EF6C4744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EBF232-CBB3-4A63-B05B-5F0FE09B89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52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ED2615B-B66C-4DB7-B1C0-F56111D7274B}"/>
              </a:ext>
            </a:extLst>
          </p:cNvPr>
          <p:cNvSpPr/>
          <p:nvPr/>
        </p:nvSpPr>
        <p:spPr>
          <a:xfrm>
            <a:off x="304800" y="228600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288553E8-8115-419C-ACC6-F20CA8E3090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0988" y="1679575"/>
            <a:ext cx="11631612" cy="1330325"/>
            <a:chOff x="-3905251" y="4294188"/>
            <a:chExt cx="13027839" cy="1892300"/>
          </a:xfrm>
        </p:grpSpPr>
        <p:sp>
          <p:nvSpPr>
            <p:cNvPr id="1033" name="Freeform 14">
              <a:extLst>
                <a:ext uri="{FF2B5EF4-FFF2-40B4-BE49-F238E27FC236}">
                  <a16:creationId xmlns:a16="http://schemas.microsoft.com/office/drawing/2014/main" id="{D89037E1-EDD5-444C-81DF-8E7D585014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id="{D43C1EA0-DD4C-41B6-956C-228B8377BC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id="{02EBD238-C0EC-461A-A95C-2556D423E2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id="{C8459479-6839-451D-95C4-8E509762ED4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id="{EE4C869C-8707-4682-A20A-3E0A7BEF453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81F96D3C-6A42-45DA-A908-65906D577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38138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B6E0E-517F-4D6B-93AC-E907B2FEB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973E78-76C8-454E-B4B1-2182CE283178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E4513-FF5C-4534-96F2-317D39E88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46B27-3D35-4959-AA5B-16724C89D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BAEBCE-DACA-405A-ABFC-08A5EC4889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9BB95717-B728-4C2A-BE75-3AE7BAA19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2050" y="2674938"/>
            <a:ext cx="987901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43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8E488993-DD8C-4293-91CE-520633B312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B3825437-9C9B-4683-93A8-417EDD4BE5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7BBE5-BA1C-47B9-B682-68CCA3C2D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0A901E-F864-41E9-AD81-46F80057407E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73A27-1354-408C-ADC7-D0DEBC07D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D2E22-1A26-4936-B0EE-54084BCB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D5EDA10-349E-4563-8C81-79253BC3989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022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61C3F04-9082-425D-9BB9-7FCFD6C0AD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DC4A2248-F32F-4BAF-B623-CC57DC2335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E41E7-C274-4FA5-BFAB-3456A12D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16DE8-DCF2-4A36-9992-30CF82AF2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BAC89-FDB8-4876-BD00-B79F953D7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EDE120-3745-4088-8352-00FF795C22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16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4">
            <a:extLst>
              <a:ext uri="{FF2B5EF4-FFF2-40B4-BE49-F238E27FC236}">
                <a16:creationId xmlns:a16="http://schemas.microsoft.com/office/drawing/2014/main" id="{928FC728-910D-4908-BD93-F082450A9AD4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718300"/>
            <a:ext cx="12192000" cy="13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3075" name="Group 165">
            <a:extLst>
              <a:ext uri="{FF2B5EF4-FFF2-40B4-BE49-F238E27FC236}">
                <a16:creationId xmlns:a16="http://schemas.microsoft.com/office/drawing/2014/main" id="{C01A0F31-48E9-4A23-B92A-802E8F1A869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1676400"/>
            <a:chOff x="0" y="0"/>
            <a:chExt cx="5760" cy="1224"/>
          </a:xfrm>
        </p:grpSpPr>
        <p:pic>
          <p:nvPicPr>
            <p:cNvPr id="3084" name="Picture 149" descr="4_1">
              <a:extLst>
                <a:ext uri="{FF2B5EF4-FFF2-40B4-BE49-F238E27FC236}">
                  <a16:creationId xmlns:a16="http://schemas.microsoft.com/office/drawing/2014/main" id="{80049709-9E31-47BC-91C5-1FD92E750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53" descr="6">
              <a:extLst>
                <a:ext uri="{FF2B5EF4-FFF2-40B4-BE49-F238E27FC236}">
                  <a16:creationId xmlns:a16="http://schemas.microsoft.com/office/drawing/2014/main" id="{638EC921-5D8B-473E-9C35-D54FA2A49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58" descr="123">
              <a:extLst>
                <a:ext uri="{FF2B5EF4-FFF2-40B4-BE49-F238E27FC236}">
                  <a16:creationId xmlns:a16="http://schemas.microsoft.com/office/drawing/2014/main" id="{B05A2C61-7066-45B2-8BEB-6EBE79031C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Rectangle 4">
            <a:extLst>
              <a:ext uri="{FF2B5EF4-FFF2-40B4-BE49-F238E27FC236}">
                <a16:creationId xmlns:a16="http://schemas.microsoft.com/office/drawing/2014/main" id="{A05C62D7-F7C7-41F3-AE80-9C1C3151F2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6400" y="6448425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70DE2865-5A6B-4482-96B7-17795191D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406400" y="1219200"/>
            <a:ext cx="11176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A9CF84-1C85-4C3D-8223-BC55663D98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400" y="6448425"/>
            <a:ext cx="71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00" smtClean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503617D-32FD-4CE3-982B-A3D026E4A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9" name="Line 135">
            <a:extLst>
              <a:ext uri="{FF2B5EF4-FFF2-40B4-BE49-F238E27FC236}">
                <a16:creationId xmlns:a16="http://schemas.microsoft.com/office/drawing/2014/main" id="{CD33C31A-057E-4E32-9149-F23E6230CC8B}"/>
              </a:ext>
            </a:extLst>
          </p:cNvPr>
          <p:cNvSpPr>
            <a:spLocks noChangeShapeType="1"/>
          </p:cNvSpPr>
          <p:nvPr/>
        </p:nvSpPr>
        <p:spPr bwMode="white">
          <a:xfrm>
            <a:off x="12700" y="5967413"/>
            <a:ext cx="85566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56821639-8DD2-454A-AED3-983D8E393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117600" y="350838"/>
            <a:ext cx="9652000" cy="56356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83" name="Rectangle 159">
            <a:extLst>
              <a:ext uri="{FF2B5EF4-FFF2-40B4-BE49-F238E27FC236}">
                <a16:creationId xmlns:a16="http://schemas.microsoft.com/office/drawing/2014/main" id="{3921103B-98C2-4938-A376-EE6F9FC7B0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448425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3082" name="Picture 167" descr="OPENAS_307439 copy">
            <a:extLst>
              <a:ext uri="{FF2B5EF4-FFF2-40B4-BE49-F238E27FC236}">
                <a16:creationId xmlns:a16="http://schemas.microsoft.com/office/drawing/2014/main" id="{A91F2A45-0975-40E2-BE11-7E0514CA7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" b="10161"/>
          <a:stretch>
            <a:fillRect/>
          </a:stretch>
        </p:blipFill>
        <p:spPr bwMode="auto">
          <a:xfrm>
            <a:off x="9042400" y="5543550"/>
            <a:ext cx="2946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Box 13">
            <a:extLst>
              <a:ext uri="{FF2B5EF4-FFF2-40B4-BE49-F238E27FC236}">
                <a16:creationId xmlns:a16="http://schemas.microsoft.com/office/drawing/2014/main" id="{A5F84809-005E-45C0-ADAE-99E50944C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664325"/>
            <a:ext cx="1314450" cy="196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75">
                <a:solidFill>
                  <a:srgbClr val="000000"/>
                </a:solidFill>
                <a:cs typeface="+mn-cs"/>
              </a:rPr>
              <a:t>http://dichvudanhvanban.com</a:t>
            </a:r>
          </a:p>
        </p:txBody>
      </p:sp>
    </p:spTree>
    <p:extLst>
      <p:ext uri="{BB962C8B-B14F-4D97-AF65-F5344CB8AC3E}">
        <p14:creationId xmlns:p14="http://schemas.microsoft.com/office/powerpoint/2010/main" val="36916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v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7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Content Placeholder 3">
            <a:extLst>
              <a:ext uri="{FF2B5EF4-FFF2-40B4-BE49-F238E27FC236}">
                <a16:creationId xmlns:a16="http://schemas.microsoft.com/office/drawing/2014/main" id="{98B5EDD0-BEC4-4690-95DB-EB42723D4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61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DC7884-3162-4592-9425-5BB20333ABD9}"/>
              </a:ext>
            </a:extLst>
          </p:cNvPr>
          <p:cNvSpPr txBox="1"/>
          <p:nvPr/>
        </p:nvSpPr>
        <p:spPr>
          <a:xfrm>
            <a:off x="2068023" y="620689"/>
            <a:ext cx="812437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38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GÒ VẤP</a:t>
            </a:r>
          </a:p>
          <a:p>
            <a:pPr marL="0" marR="0" lvl="0" indent="0" algn="ctr" defTabSz="9138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7D8E9F-2001-4151-9D9C-168CC09187CE}"/>
              </a:ext>
            </a:extLst>
          </p:cNvPr>
          <p:cNvSpPr txBox="1"/>
          <p:nvPr/>
        </p:nvSpPr>
        <p:spPr>
          <a:xfrm>
            <a:off x="2381250" y="3354169"/>
            <a:ext cx="702945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4584D3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 LÀM VĂN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1445" name="Audio 3">
            <a:hlinkClick r:id="" action="ppaction://media"/>
            <a:extLst>
              <a:ext uri="{FF2B5EF4-FFF2-40B4-BE49-F238E27FC236}">
                <a16:creationId xmlns:a16="http://schemas.microsoft.com/office/drawing/2014/main" id="{5C6715AB-3F7C-426D-B169-B103AF7EA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575" y="5521325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>
            <a:extLst>
              <a:ext uri="{FF2B5EF4-FFF2-40B4-BE49-F238E27FC236}">
                <a16:creationId xmlns:a16="http://schemas.microsoft.com/office/drawing/2014/main" id="{647AE6CB-717C-49F0-A565-91A1614BE771}"/>
              </a:ext>
            </a:extLst>
          </p:cNvPr>
          <p:cNvSpPr txBox="1">
            <a:spLocks/>
          </p:cNvSpPr>
          <p:nvPr/>
        </p:nvSpPr>
        <p:spPr bwMode="auto">
          <a:xfrm>
            <a:off x="2855913" y="839788"/>
            <a:ext cx="7286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marR="0" lvl="0" indent="-273050" algn="just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Ý nghĩa của câu chuyện: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4BDE4-64AC-49A1-B5CA-C06432A44830}"/>
              </a:ext>
            </a:extLst>
          </p:cNvPr>
          <p:cNvSpPr txBox="1">
            <a:spLocks/>
          </p:cNvSpPr>
          <p:nvPr/>
        </p:nvSpPr>
        <p:spPr bwMode="auto">
          <a:xfrm>
            <a:off x="551384" y="1731940"/>
            <a:ext cx="11233248" cy="3286148"/>
          </a:xfrm>
          <a:prstGeom prst="rect">
            <a:avLst/>
          </a:prstGeom>
          <a:solidFill>
            <a:schemeClr val="bg2"/>
          </a:solidFill>
          <a:ln w="9525">
            <a:solidFill>
              <a:srgbClr val="FF99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Câu chuyện giải thích về sự hình thành hồ Ba Bể, ca ngợi  những người có lòng nhân ái, sẵn lòng giúp đỡ mọi người; những người có lòng nhân ái sẽ được đền đáp xứng đáng.</a:t>
            </a:r>
          </a:p>
        </p:txBody>
      </p:sp>
      <p:pic>
        <p:nvPicPr>
          <p:cNvPr id="73734" name="Picture 19">
            <a:extLst>
              <a:ext uri="{FF2B5EF4-FFF2-40B4-BE49-F238E27FC236}">
                <a16:creationId xmlns:a16="http://schemas.microsoft.com/office/drawing/2014/main" id="{E602DBF3-6ADD-4A70-AE88-E21E41A60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t="62138" r="77397"/>
          <a:stretch>
            <a:fillRect/>
          </a:stretch>
        </p:blipFill>
        <p:spPr bwMode="auto">
          <a:xfrm>
            <a:off x="0" y="5211763"/>
            <a:ext cx="1604963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19">
            <a:extLst>
              <a:ext uri="{FF2B5EF4-FFF2-40B4-BE49-F238E27FC236}">
                <a16:creationId xmlns:a16="http://schemas.microsoft.com/office/drawing/2014/main" id="{F99B9503-5625-4097-ABB6-CE31712C6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7" r="66" b="62138"/>
          <a:stretch>
            <a:fillRect/>
          </a:stretch>
        </p:blipFill>
        <p:spPr bwMode="auto">
          <a:xfrm>
            <a:off x="10564813" y="73025"/>
            <a:ext cx="161925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19">
            <a:extLst>
              <a:ext uri="{FF2B5EF4-FFF2-40B4-BE49-F238E27FC236}">
                <a16:creationId xmlns:a16="http://schemas.microsoft.com/office/drawing/2014/main" id="{145EE359-12F6-4DBE-AF41-A1F21A1DD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r="62138" b="77397"/>
          <a:stretch>
            <a:fillRect/>
          </a:stretch>
        </p:blipFill>
        <p:spPr bwMode="auto">
          <a:xfrm>
            <a:off x="0" y="0"/>
            <a:ext cx="151923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19">
            <a:extLst>
              <a:ext uri="{FF2B5EF4-FFF2-40B4-BE49-F238E27FC236}">
                <a16:creationId xmlns:a16="http://schemas.microsoft.com/office/drawing/2014/main" id="{A75A3BA5-3E01-49C4-A6AB-F3F14ADF1B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8" t="77397" b="66"/>
          <a:stretch>
            <a:fillRect/>
          </a:stretch>
        </p:blipFill>
        <p:spPr bwMode="auto">
          <a:xfrm>
            <a:off x="10664825" y="5126038"/>
            <a:ext cx="1519238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2" descr="b13">
            <a:extLst>
              <a:ext uri="{FF2B5EF4-FFF2-40B4-BE49-F238E27FC236}">
                <a16:creationId xmlns:a16="http://schemas.microsoft.com/office/drawing/2014/main" id="{34A94368-62D8-45CA-9AE4-FEC78890C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766E99-E81D-49C0-B957-6309215F3234}"/>
              </a:ext>
            </a:extLst>
          </p:cNvPr>
          <p:cNvSpPr txBox="1">
            <a:spLocks/>
          </p:cNvSpPr>
          <p:nvPr/>
        </p:nvSpPr>
        <p:spPr bwMode="auto">
          <a:xfrm>
            <a:off x="772680" y="1455738"/>
            <a:ext cx="564659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marR="0" lvl="0" indent="-273050" algn="just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69BEBE-F9AC-44CE-9A22-C9BC478B284C}"/>
              </a:ext>
            </a:extLst>
          </p:cNvPr>
          <p:cNvSpPr txBox="1">
            <a:spLocks/>
          </p:cNvSpPr>
          <p:nvPr/>
        </p:nvSpPr>
        <p:spPr bwMode="auto">
          <a:xfrm>
            <a:off x="-83127" y="2192410"/>
            <a:ext cx="11794836" cy="185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3413" indent="-190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76363" marR="0" lvl="0" indent="-933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2.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xảy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B54C39-F383-438F-874D-2295129099F1}"/>
              </a:ext>
            </a:extLst>
          </p:cNvPr>
          <p:cNvSpPr txBox="1">
            <a:spLocks/>
          </p:cNvSpPr>
          <p:nvPr/>
        </p:nvSpPr>
        <p:spPr bwMode="auto">
          <a:xfrm>
            <a:off x="765075" y="4208462"/>
            <a:ext cx="1058882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marR="0" lvl="0" indent="-273050" algn="just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rút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ra.</a:t>
            </a:r>
          </a:p>
        </p:txBody>
      </p:sp>
      <p:sp>
        <p:nvSpPr>
          <p:cNvPr id="74758" name="Content Placeholder 2">
            <a:extLst>
              <a:ext uri="{FF2B5EF4-FFF2-40B4-BE49-F238E27FC236}">
                <a16:creationId xmlns:a16="http://schemas.microsoft.com/office/drawing/2014/main" id="{327F3FD3-C1D7-42E6-88B1-F02F81D641CB}"/>
              </a:ext>
            </a:extLst>
          </p:cNvPr>
          <p:cNvSpPr txBox="1">
            <a:spLocks/>
          </p:cNvSpPr>
          <p:nvPr/>
        </p:nvSpPr>
        <p:spPr bwMode="auto">
          <a:xfrm>
            <a:off x="1805492" y="324860"/>
            <a:ext cx="850799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marR="0" lvl="0" indent="-273050" algn="just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Bể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F6042-AE1B-4F35-B70F-3EB8C9B28D74}"/>
              </a:ext>
            </a:extLst>
          </p:cNvPr>
          <p:cNvSpPr txBox="1">
            <a:spLocks/>
          </p:cNvSpPr>
          <p:nvPr/>
        </p:nvSpPr>
        <p:spPr bwMode="auto">
          <a:xfrm>
            <a:off x="119063" y="1557338"/>
            <a:ext cx="117729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just" defTabSz="396875" rtl="0" eaLnBrk="1" fontAlgn="base" latinLnBrk="0" hangingPunct="1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nằm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1200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chèo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Lèng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396875" rtl="0" eaLnBrk="1" fontAlgn="base" latinLnBrk="0" hangingPunct="1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gốc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ngồi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“Ai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396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Theo Dương Thuấn</a:t>
            </a:r>
          </a:p>
          <a:p>
            <a:pPr marL="274320" marR="0" lvl="0" indent="-274320" algn="just" defTabSz="914400" rtl="0" eaLnBrk="1" fontAlgn="base" latinLnBrk="0" hangingPunct="1">
              <a:lnSpc>
                <a:spcPts val="3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D5DA9C2C-545A-4D99-9241-2FC42644B7DD}"/>
              </a:ext>
            </a:extLst>
          </p:cNvPr>
          <p:cNvSpPr txBox="1">
            <a:spLocks/>
          </p:cNvSpPr>
          <p:nvPr/>
        </p:nvSpPr>
        <p:spPr bwMode="auto">
          <a:xfrm>
            <a:off x="119063" y="144463"/>
            <a:ext cx="122412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marR="0" lvl="0" indent="-273050" algn="just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2: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văn sau có phải là văn kể chuyện không? Vì sao?</a:t>
            </a:r>
          </a:p>
        </p:txBody>
      </p:sp>
      <p:sp>
        <p:nvSpPr>
          <p:cNvPr id="75780" name="TextBox 1">
            <a:extLst>
              <a:ext uri="{FF2B5EF4-FFF2-40B4-BE49-F238E27FC236}">
                <a16:creationId xmlns:a16="http://schemas.microsoft.com/office/drawing/2014/main" id="{DDDAFDF2-12C1-4370-B6F1-BAF60839D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225" y="715963"/>
            <a:ext cx="56165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Hồ Ba Bể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09D4129F-E419-4473-832C-06E6FF59C61C}"/>
              </a:ext>
            </a:extLst>
          </p:cNvPr>
          <p:cNvSpPr txBox="1">
            <a:spLocks/>
          </p:cNvSpPr>
          <p:nvPr/>
        </p:nvSpPr>
        <p:spPr bwMode="auto">
          <a:xfrm>
            <a:off x="1103313" y="1343025"/>
            <a:ext cx="7429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marR="0" lvl="0" indent="-273050" algn="just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E7A0A-EE71-4591-9012-DCB94112F288}"/>
              </a:ext>
            </a:extLst>
          </p:cNvPr>
          <p:cNvSpPr txBox="1">
            <a:spLocks/>
          </p:cNvSpPr>
          <p:nvPr/>
        </p:nvSpPr>
        <p:spPr bwMode="auto">
          <a:xfrm>
            <a:off x="1774825" y="2032000"/>
            <a:ext cx="7429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marR="0" lvl="0" indent="-273050" algn="just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văn không có nhân vật.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9D2BD2-AC48-4BC4-ADCD-68455CD64284}"/>
              </a:ext>
            </a:extLst>
          </p:cNvPr>
          <p:cNvSpPr txBox="1">
            <a:spLocks/>
          </p:cNvSpPr>
          <p:nvPr/>
        </p:nvSpPr>
        <p:spPr bwMode="auto">
          <a:xfrm>
            <a:off x="760413" y="2749550"/>
            <a:ext cx="10747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 Bài văn có các sự kiện nào xảy ra đối với nhân vật?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FDC5B7-5A2F-4252-937D-62FB144475FA}"/>
              </a:ext>
            </a:extLst>
          </p:cNvPr>
          <p:cNvSpPr txBox="1">
            <a:spLocks/>
          </p:cNvSpPr>
          <p:nvPr/>
        </p:nvSpPr>
        <p:spPr bwMode="auto">
          <a:xfrm>
            <a:off x="1774825" y="3779838"/>
            <a:ext cx="8572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văn không có các sự kiện nào xảy ra.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4319C-8432-43BA-8CC5-3DD1B84DDE77}"/>
              </a:ext>
            </a:extLst>
          </p:cNvPr>
          <p:cNvSpPr txBox="1">
            <a:spLocks/>
          </p:cNvSpPr>
          <p:nvPr/>
        </p:nvSpPr>
        <p:spPr bwMode="auto">
          <a:xfrm>
            <a:off x="911225" y="4475163"/>
            <a:ext cx="857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Bài văn giới thiệu những gì về hồ Ba Bể?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CD1FED-945B-42D1-95D4-03ECFD23EA49}"/>
              </a:ext>
            </a:extLst>
          </p:cNvPr>
          <p:cNvSpPr txBox="1">
            <a:spLocks/>
          </p:cNvSpPr>
          <p:nvPr/>
        </p:nvSpPr>
        <p:spPr bwMode="auto">
          <a:xfrm>
            <a:off x="1774825" y="5189538"/>
            <a:ext cx="95218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văn giới thiệu về vị trí, độ cao, chiều dài, địa hình, cảnh đẹp của hồ Ba Bể.</a:t>
            </a:r>
          </a:p>
        </p:txBody>
      </p:sp>
      <p:sp>
        <p:nvSpPr>
          <p:cNvPr id="76808" name="Content Placeholder 2">
            <a:extLst>
              <a:ext uri="{FF2B5EF4-FFF2-40B4-BE49-F238E27FC236}">
                <a16:creationId xmlns:a16="http://schemas.microsoft.com/office/drawing/2014/main" id="{056F1261-47C9-442D-B681-26A20DE5D3BB}"/>
              </a:ext>
            </a:extLst>
          </p:cNvPr>
          <p:cNvSpPr txBox="1">
            <a:spLocks/>
          </p:cNvSpPr>
          <p:nvPr/>
        </p:nvSpPr>
        <p:spPr bwMode="auto">
          <a:xfrm>
            <a:off x="409575" y="393700"/>
            <a:ext cx="12252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  <a:p>
            <a:pPr marL="273050" marR="0" lvl="0" indent="-27305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E523DF7C-13C1-4891-A03D-088AFEF656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445125"/>
          <a:ext cx="1103313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532327" imgH="4445813" progId="MS_ClipArt_Gallery.2">
                  <p:embed/>
                </p:oleObj>
              </mc:Choice>
              <mc:Fallback>
                <p:oleObj name="Clip" r:id="rId3" imgW="3532327" imgH="4445813" progId="MS_ClipArt_Gallery.2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E523DF7C-13C1-4891-A03D-088AFEF656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45125"/>
                        <a:ext cx="1103313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4F295022-3579-430B-B658-D0DC4748C4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82338" y="5391150"/>
          <a:ext cx="1169987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532327" imgH="4445813" progId="MS_ClipArt_Gallery.2">
                  <p:embed/>
                </p:oleObj>
              </mc:Choice>
              <mc:Fallback>
                <p:oleObj name="Clip" r:id="rId5" imgW="3532327" imgH="4445813" progId="MS_ClipArt_Gallery.2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4F295022-3579-430B-B658-D0DC4748C4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2338" y="5391150"/>
                        <a:ext cx="1169987" cy="147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2" descr="b13">
            <a:extLst>
              <a:ext uri="{FF2B5EF4-FFF2-40B4-BE49-F238E27FC236}">
                <a16:creationId xmlns:a16="http://schemas.microsoft.com/office/drawing/2014/main" id="{783C37B5-EED5-4EFD-88C5-6CA92CFBA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5688"/>
            <a:ext cx="12072938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781884D7-3DAF-49B1-90DD-9BED39D45921}"/>
              </a:ext>
            </a:extLst>
          </p:cNvPr>
          <p:cNvSpPr txBox="1">
            <a:spLocks/>
          </p:cNvSpPr>
          <p:nvPr/>
        </p:nvSpPr>
        <p:spPr bwMode="auto">
          <a:xfrm>
            <a:off x="76200" y="153988"/>
            <a:ext cx="119205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Bài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 tích hồ Ba Bể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Hồ Ba Bể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bài nào là văn kể chuyện ? Vì sao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FCACE-5D38-4A13-A123-22EE11ECF1ED}"/>
              </a:ext>
            </a:extLst>
          </p:cNvPr>
          <p:cNvSpPr txBox="1">
            <a:spLocks/>
          </p:cNvSpPr>
          <p:nvPr/>
        </p:nvSpPr>
        <p:spPr bwMode="auto">
          <a:xfrm>
            <a:off x="100013" y="1479550"/>
            <a:ext cx="1175702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Bài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 tích hồ Ba Bể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 văn kể chuyện vì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nhân vật, có cốt truyện, có ý nghĩa câu chuyện.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+ Bài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 Ba Bể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phải văn kể chuyện mà là văn giới thiệu về hồ Ba Bể.</a:t>
            </a:r>
          </a:p>
        </p:txBody>
      </p:sp>
      <p:sp>
        <p:nvSpPr>
          <p:cNvPr id="21508" name="Content Placeholder 2">
            <a:extLst>
              <a:ext uri="{FF2B5EF4-FFF2-40B4-BE49-F238E27FC236}">
                <a16:creationId xmlns:a16="http://schemas.microsoft.com/office/drawing/2014/main" id="{0B477A5B-10C7-4791-BD97-EA2192D02F56}"/>
              </a:ext>
            </a:extLst>
          </p:cNvPr>
          <p:cNvSpPr txBox="1">
            <a:spLocks/>
          </p:cNvSpPr>
          <p:nvPr/>
        </p:nvSpPr>
        <p:spPr bwMode="auto">
          <a:xfrm>
            <a:off x="2897188" y="3632200"/>
            <a:ext cx="67167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Thế nào là kể chuyện?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0E03EC-6314-4EF9-80C2-B40A5BB71EFA}"/>
              </a:ext>
            </a:extLst>
          </p:cNvPr>
          <p:cNvSpPr txBox="1">
            <a:spLocks/>
          </p:cNvSpPr>
          <p:nvPr/>
        </p:nvSpPr>
        <p:spPr bwMode="auto">
          <a:xfrm>
            <a:off x="150813" y="4292600"/>
            <a:ext cx="119221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508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08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chuỗi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>
            <a:extLst>
              <a:ext uri="{FF2B5EF4-FFF2-40B4-BE49-F238E27FC236}">
                <a16:creationId xmlns:a16="http://schemas.microsoft.com/office/drawing/2014/main" id="{2DC4FCA5-61E3-42D8-BC22-985E05B11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Box 12">
            <a:extLst>
              <a:ext uri="{FF2B5EF4-FFF2-40B4-BE49-F238E27FC236}">
                <a16:creationId xmlns:a16="http://schemas.microsoft.com/office/drawing/2014/main" id="{C6A95A44-5E93-4EBB-AF3F-B28E76210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25" y="733425"/>
            <a:ext cx="7704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8852" name="TextBox 12">
            <a:extLst>
              <a:ext uri="{FF2B5EF4-FFF2-40B4-BE49-F238E27FC236}">
                <a16:creationId xmlns:a16="http://schemas.microsoft.com/office/drawing/2014/main" id="{217EDB53-6AA6-4DF9-B84C-56372BAF5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1876425"/>
            <a:ext cx="101536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chuỗi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2CA3406-7085-4F72-AA3D-4ECEAA335A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2" descr="b13">
            <a:extLst>
              <a:ext uri="{FF2B5EF4-FFF2-40B4-BE49-F238E27FC236}">
                <a16:creationId xmlns:a16="http://schemas.microsoft.com/office/drawing/2014/main" id="{BDF268FF-9ACF-4296-B976-C92C51364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Content Placeholder 2">
            <a:extLst>
              <a:ext uri="{FF2B5EF4-FFF2-40B4-BE49-F238E27FC236}">
                <a16:creationId xmlns:a16="http://schemas.microsoft.com/office/drawing/2014/main" id="{48C5C008-CE2C-4DA0-9191-4BB998BD871F}"/>
              </a:ext>
            </a:extLst>
          </p:cNvPr>
          <p:cNvSpPr txBox="1">
            <a:spLocks/>
          </p:cNvSpPr>
          <p:nvPr/>
        </p:nvSpPr>
        <p:spPr bwMode="auto">
          <a:xfrm>
            <a:off x="479425" y="188913"/>
            <a:ext cx="106584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Hãy lấy ví dụ về các câu chuyện đã nghe, đã đọc để minh họa cho nội dung ghi nhớ.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389C3-0BF5-482D-9BB2-19CBB4A11735}"/>
              </a:ext>
            </a:extLst>
          </p:cNvPr>
          <p:cNvSpPr txBox="1">
            <a:spLocks/>
          </p:cNvSpPr>
          <p:nvPr/>
        </p:nvSpPr>
        <p:spPr bwMode="auto">
          <a:xfrm>
            <a:off x="406400" y="2133600"/>
            <a:ext cx="1137761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 dụ câu chuyện Dế Mèn bênh vực kẻ yếu: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nhân vật là Dế Mèn, Nhà Trò, bọn nhện.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Câu chuyện về Nhà Trò làm Dế Mèn bất bình.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Ý nghĩa của câu chuyện: Ca ngợi tấm lòng nghĩa hiệp của Dế Mèn. 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8799EC3E-880D-4786-B63B-FD64640D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altLang="en-US"/>
          </a:p>
        </p:txBody>
      </p:sp>
      <p:pic>
        <p:nvPicPr>
          <p:cNvPr id="80899" name="Content Placeholder 3">
            <a:extLst>
              <a:ext uri="{FF2B5EF4-FFF2-40B4-BE49-F238E27FC236}">
                <a16:creationId xmlns:a16="http://schemas.microsoft.com/office/drawing/2014/main" id="{9833BE76-4C69-4DFB-B6FF-D692F300C2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688"/>
            <a:ext cx="12192000" cy="6858000"/>
          </a:xfrm>
        </p:spPr>
      </p:pic>
      <p:sp>
        <p:nvSpPr>
          <p:cNvPr id="80900" name="Rectangle 1">
            <a:extLst>
              <a:ext uri="{FF2B5EF4-FFF2-40B4-BE49-F238E27FC236}">
                <a16:creationId xmlns:a16="http://schemas.microsoft.com/office/drawing/2014/main" id="{4C324BFF-623D-4A88-A672-419E4C474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063" y="1989138"/>
            <a:ext cx="71278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EABDD-3B7B-47A9-B5C5-434AEA462831}"/>
              </a:ext>
            </a:extLst>
          </p:cNvPr>
          <p:cNvSpPr txBox="1">
            <a:spLocks/>
          </p:cNvSpPr>
          <p:nvPr/>
        </p:nvSpPr>
        <p:spPr bwMode="auto">
          <a:xfrm>
            <a:off x="95250" y="119063"/>
            <a:ext cx="114014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bế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quãng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305F26-863B-4B00-9A7A-0CD67D856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547541"/>
              </p:ext>
            </p:extLst>
          </p:nvPr>
        </p:nvGraphicFramePr>
        <p:xfrm>
          <a:off x="334963" y="4365625"/>
          <a:ext cx="8229600" cy="1646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4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b-NO" sz="3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Nội dung: sự giúp đỡ của em đối với người phụ nữ, khi kể xưng hô</a:t>
                      </a:r>
                      <a:r>
                        <a:rPr lang="nb-NO" sz="36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là </a:t>
                      </a:r>
                      <a:r>
                        <a:rPr lang="nl-NL" alt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nb-NO" sz="36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nl-NL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nb-NO" sz="3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4A71AC-2A31-4A92-98C3-66271D665D56}"/>
              </a:ext>
            </a:extLst>
          </p:cNvPr>
          <p:cNvSpPr/>
          <p:nvPr/>
        </p:nvSpPr>
        <p:spPr>
          <a:xfrm>
            <a:off x="334963" y="2163763"/>
            <a:ext cx="85439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Xác định các nhân vật trong chuyện?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96B01F-8C1A-4B9B-9E1A-E1413C2F9D50}"/>
              </a:ext>
            </a:extLst>
          </p:cNvPr>
          <p:cNvSpPr/>
          <p:nvPr/>
        </p:nvSpPr>
        <p:spPr>
          <a:xfrm>
            <a:off x="334963" y="3016250"/>
            <a:ext cx="11664950" cy="1200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Em và một người phụ nữ vừa bế con vừa mang nhiều đồ.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75DFDA-040E-4AD1-8248-595C5B2EFA69}"/>
              </a:ext>
            </a:extLst>
          </p:cNvPr>
          <p:cNvSpPr txBox="1">
            <a:spLocks/>
          </p:cNvSpPr>
          <p:nvPr/>
        </p:nvSpPr>
        <p:spPr bwMode="auto">
          <a:xfrm>
            <a:off x="362672" y="925368"/>
            <a:ext cx="11664950" cy="536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ngỏ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khen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631D210-03EA-4C59-A5C9-D23E6E806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271173"/>
            <a:ext cx="7127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6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1/6 VBT (</a:t>
            </a:r>
            <a:r>
              <a:rPr kumimoji="0" lang="en-US" alt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altLang="en-US" sz="6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ý)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78">
            <a:extLst>
              <a:ext uri="{FF2B5EF4-FFF2-40B4-BE49-F238E27FC236}">
                <a16:creationId xmlns:a16="http://schemas.microsoft.com/office/drawing/2014/main" id="{EA9687A5-287C-4546-8592-598AD5BBF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926" name="WordArt 174">
            <a:extLst>
              <a:ext uri="{FF2B5EF4-FFF2-40B4-BE49-F238E27FC236}">
                <a16:creationId xmlns:a16="http://schemas.microsoft.com/office/drawing/2014/main" id="{B479D215-340B-49CD-A05F-573F368938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54946" y="3327384"/>
            <a:ext cx="6336705" cy="15811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 NÀO LÀ KỂ CHUYỆN ?</a:t>
            </a:r>
            <a:endParaRPr kumimoji="0" lang="en-US" sz="3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0" cap="none" spc="0" normalizeH="0" baseline="0" noProof="0" dirty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4755" name="WordArt 3">
            <a:extLst>
              <a:ext uri="{FF2B5EF4-FFF2-40B4-BE49-F238E27FC236}">
                <a16:creationId xmlns:a16="http://schemas.microsoft.com/office/drawing/2014/main" id="{8C383E0F-0079-437C-A28B-42556E0FB3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2850" y="1885950"/>
            <a:ext cx="5029200" cy="3143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0" cap="none" spc="-270" normalizeH="0" baseline="0" noProof="0">
              <a:ln>
                <a:noFill/>
              </a:ln>
              <a:solidFill>
                <a:srgbClr val="00FF00"/>
              </a:solidFill>
              <a:effectLst>
                <a:prstShdw prst="shdw17" dist="17961" dir="13500000">
                  <a:srgbClr val="009900"/>
                </a:prst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69" name="WordArt 171">
            <a:extLst>
              <a:ext uri="{FF2B5EF4-FFF2-40B4-BE49-F238E27FC236}">
                <a16:creationId xmlns:a16="http://schemas.microsoft.com/office/drawing/2014/main" id="{9BC79301-DD44-406B-AC56-CDF91B6E50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0550" y="436563"/>
            <a:ext cx="6272213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GÒ VẤP</a:t>
            </a:r>
          </a:p>
        </p:txBody>
      </p:sp>
      <p:sp>
        <p:nvSpPr>
          <p:cNvPr id="62470" name="WordArt 175">
            <a:extLst>
              <a:ext uri="{FF2B5EF4-FFF2-40B4-BE49-F238E27FC236}">
                <a16:creationId xmlns:a16="http://schemas.microsoft.com/office/drawing/2014/main" id="{E5753D7D-985B-4B2E-9760-A13E91A18B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9438" y="977900"/>
            <a:ext cx="6272212" cy="411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6DDC37-2550-456A-AB96-7392F80821C0}"/>
              </a:ext>
            </a:extLst>
          </p:cNvPr>
          <p:cNvGrpSpPr>
            <a:grpSpLocks/>
          </p:cNvGrpSpPr>
          <p:nvPr/>
        </p:nvGrpSpPr>
        <p:grpSpPr bwMode="auto">
          <a:xfrm>
            <a:off x="8678863" y="1627187"/>
            <a:ext cx="3287712" cy="3089259"/>
            <a:chOff x="23750" y="1110181"/>
            <a:chExt cx="1468831" cy="3189434"/>
          </a:xfrm>
        </p:grpSpPr>
        <p:pic>
          <p:nvPicPr>
            <p:cNvPr id="62473" name="Picture 11">
              <a:extLst>
                <a:ext uri="{FF2B5EF4-FFF2-40B4-BE49-F238E27FC236}">
                  <a16:creationId xmlns:a16="http://schemas.microsoft.com/office/drawing/2014/main" id="{12D671D1-DE2F-4B45-9710-F9C4D36D3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0" y="1123950"/>
              <a:ext cx="1468831" cy="12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3">
              <a:extLst>
                <a:ext uri="{FF2B5EF4-FFF2-40B4-BE49-F238E27FC236}">
                  <a16:creationId xmlns:a16="http://schemas.microsoft.com/office/drawing/2014/main" id="{86929CAA-7E96-4076-AC7A-8263A703A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641" y="1110181"/>
              <a:ext cx="953452" cy="3189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panose="020B0604020202020204" pitchFamily="34" charset="0"/>
                </a:rPr>
                <a:t>10, 11</a:t>
              </a:r>
            </a:p>
          </p:txBody>
        </p:sp>
      </p:grpSp>
      <p:sp>
        <p:nvSpPr>
          <p:cNvPr id="62472" name="TextBox 10">
            <a:extLst>
              <a:ext uri="{FF2B5EF4-FFF2-40B4-BE49-F238E27FC236}">
                <a16:creationId xmlns:a16="http://schemas.microsoft.com/office/drawing/2014/main" id="{522B71A1-F55C-40B6-ADD1-27719CB85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2006600"/>
            <a:ext cx="3287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 MÔN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 LÀM VĂN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75DFDA-040E-4AD1-8248-595C5B2EFA69}"/>
              </a:ext>
            </a:extLst>
          </p:cNvPr>
          <p:cNvSpPr txBox="1">
            <a:spLocks/>
          </p:cNvSpPr>
          <p:nvPr/>
        </p:nvSpPr>
        <p:spPr bwMode="auto">
          <a:xfrm>
            <a:off x="263525" y="958851"/>
            <a:ext cx="116649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2/6 VBT: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EAE85-9AE8-4CD1-B057-4BFF7F24C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4864100"/>
            <a:ext cx="109458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</a:t>
            </a:r>
            <a:r>
              <a:rPr kumimoji="0" lang="pt-BR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Chúng ta cần quan tâm giúp đỡ nhau. Đây là một nếp sống đẹp.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38AD84-2220-4C4E-A8A1-504C95332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900" y="2848224"/>
            <a:ext cx="54024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kumimoji="0" lang="pt-BR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và cô</a:t>
            </a:r>
            <a:r>
              <a:rPr kumimoji="0" lang="pt-BR" alt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hàng xóm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2C487B-27F2-4BC8-8AFE-6FE59EF2DC87}"/>
              </a:ext>
            </a:extLst>
          </p:cNvPr>
          <p:cNvSpPr txBox="1"/>
          <p:nvPr/>
        </p:nvSpPr>
        <p:spPr>
          <a:xfrm>
            <a:off x="415637" y="4142571"/>
            <a:ext cx="104740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0468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6">
            <a:extLst>
              <a:ext uri="{FF2B5EF4-FFF2-40B4-BE49-F238E27FC236}">
                <a16:creationId xmlns:a16="http://schemas.microsoft.com/office/drawing/2014/main" id="{29D328E7-C15B-4622-B039-924BEBCED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508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5262A3-1C6D-4BF3-BA31-C7B4CB11E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871538"/>
            <a:ext cx="8212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HỌC TẬP Ở NHÀ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031AA4-2CAA-4D6D-885E-3C52943F9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38" y="2251075"/>
            <a:ext cx="2571750" cy="3143250"/>
          </a:xfrm>
          <a:prstGeom prst="rect">
            <a:avLst/>
          </a:prstGeom>
          <a:noFill/>
          <a:ln w="571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D53B39-2954-4A9C-B86A-8E9158345926}"/>
              </a:ext>
            </a:extLst>
          </p:cNvPr>
          <p:cNvSpPr txBox="1"/>
          <p:nvPr/>
        </p:nvSpPr>
        <p:spPr>
          <a:xfrm>
            <a:off x="1925638" y="2571750"/>
            <a:ext cx="2605087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lại 1 câu chuyện mà em thích.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A2D2E-0D49-45D0-9DC4-7B7DD270A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0" y="2266950"/>
            <a:ext cx="2743200" cy="3162300"/>
          </a:xfrm>
          <a:prstGeom prst="rect">
            <a:avLst/>
          </a:prstGeom>
          <a:noFill/>
          <a:ln w="571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48D2C-2511-4281-B503-D9A864D7FD24}"/>
              </a:ext>
            </a:extLst>
          </p:cNvPr>
          <p:cNvSpPr txBox="1"/>
          <p:nvPr/>
        </p:nvSpPr>
        <p:spPr>
          <a:xfrm>
            <a:off x="6529388" y="2571750"/>
            <a:ext cx="2595562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 bị bài: Nhân vật trong truyện</a:t>
            </a:r>
          </a:p>
        </p:txBody>
      </p:sp>
      <p:pic>
        <p:nvPicPr>
          <p:cNvPr id="85000" name="Audio 9">
            <a:hlinkClick r:id="" action="ppaction://media"/>
            <a:extLst>
              <a:ext uri="{FF2B5EF4-FFF2-40B4-BE49-F238E27FC236}">
                <a16:creationId xmlns:a16="http://schemas.microsoft.com/office/drawing/2014/main" id="{AF475694-9824-4099-B7A3-E622F9CC1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54292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D78E0C-7B47-4249-9793-5445E427552F}"/>
              </a:ext>
            </a:extLst>
          </p:cNvPr>
          <p:cNvSpPr/>
          <p:nvPr/>
        </p:nvSpPr>
        <p:spPr>
          <a:xfrm>
            <a:off x="1774825" y="2060575"/>
            <a:ext cx="10298113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BAFC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EM NHIỀU SỨC KHỎE VÀ HỌC TẬP TỐT.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D94CDF-51CC-4E91-AC0D-C369A65FF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1971675"/>
            <a:ext cx="93599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1: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NÀO LÀ KỂ CHUYỆN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DA5FE-65CE-4EEF-A536-2F42F631234F}"/>
              </a:ext>
            </a:extLst>
          </p:cNvPr>
          <p:cNvSpPr txBox="1"/>
          <p:nvPr/>
        </p:nvSpPr>
        <p:spPr>
          <a:xfrm>
            <a:off x="1703388" y="3870325"/>
            <a:ext cx="8137525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2: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Content Placeholder 7">
            <a:extLst>
              <a:ext uri="{FF2B5EF4-FFF2-40B4-BE49-F238E27FC236}">
                <a16:creationId xmlns:a16="http://schemas.microsoft.com/office/drawing/2014/main" id="{14531277-8189-4785-96CD-0C9F58DD7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Box 12">
            <a:extLst>
              <a:ext uri="{FF2B5EF4-FFF2-40B4-BE49-F238E27FC236}">
                <a16:creationId xmlns:a16="http://schemas.microsoft.com/office/drawing/2014/main" id="{EFB0AD7F-3123-41C7-8F79-C0B2D0CDF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981075"/>
            <a:ext cx="113950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8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8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8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86861D-877B-4E75-A057-C9443BB161A4}"/>
              </a:ext>
            </a:extLst>
          </p:cNvPr>
          <p:cNvSpPr txBox="1">
            <a:spLocks/>
          </p:cNvSpPr>
          <p:nvPr/>
        </p:nvSpPr>
        <p:spPr bwMode="auto">
          <a:xfrm>
            <a:off x="839788" y="1624013"/>
            <a:ext cx="95869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marR="0" lvl="0" indent="-273050" algn="just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Câu chuyện có những nhân vật nào 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308F6F-7819-4E0E-8FF0-D4FB43AF3706}"/>
              </a:ext>
            </a:extLst>
          </p:cNvPr>
          <p:cNvSpPr txBox="1">
            <a:spLocks/>
          </p:cNvSpPr>
          <p:nvPr/>
        </p:nvSpPr>
        <p:spPr bwMode="auto">
          <a:xfrm>
            <a:off x="119063" y="2160588"/>
            <a:ext cx="118808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7663" indent="-3476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7663" marR="0" lvl="0" indent="-3476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Các sự việc xảy ra và kết quả của các sự việc ấy.</a:t>
            </a:r>
          </a:p>
          <a:p>
            <a:pPr marL="347663" marR="0" lvl="0" indent="-3476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- Sự việc 1: Bà cụ đến lễ hội ăn xin → không ai cho</a:t>
            </a:r>
          </a:p>
          <a:p>
            <a:pPr marL="347663" marR="0" lvl="0" indent="-3476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3FA391-E4FA-41B9-AE54-5B8C7BE0E00F}"/>
              </a:ext>
            </a:extLst>
          </p:cNvPr>
          <p:cNvSpPr txBox="1">
            <a:spLocks/>
          </p:cNvSpPr>
          <p:nvPr/>
        </p:nvSpPr>
        <p:spPr bwMode="auto">
          <a:xfrm>
            <a:off x="839788" y="5157788"/>
            <a:ext cx="7286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marR="0" lvl="0" indent="-273050" algn="just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Ý nghĩa của câu chuyện là gì.</a:t>
            </a:r>
          </a:p>
        </p:txBody>
      </p:sp>
      <p:sp>
        <p:nvSpPr>
          <p:cNvPr id="65541" name="Content Placeholder 2">
            <a:extLst>
              <a:ext uri="{FF2B5EF4-FFF2-40B4-BE49-F238E27FC236}">
                <a16:creationId xmlns:a16="http://schemas.microsoft.com/office/drawing/2014/main" id="{5F93EDDF-EAD6-4361-9EB5-E2875B2D0875}"/>
              </a:ext>
            </a:extLst>
          </p:cNvPr>
          <p:cNvSpPr txBox="1">
            <a:spLocks/>
          </p:cNvSpPr>
          <p:nvPr/>
        </p:nvSpPr>
        <p:spPr bwMode="auto">
          <a:xfrm>
            <a:off x="390525" y="498475"/>
            <a:ext cx="81851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marR="0" lvl="0" indent="-273050" algn="just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1: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5542" name="Content Placeholder 2">
            <a:extLst>
              <a:ext uri="{FF2B5EF4-FFF2-40B4-BE49-F238E27FC236}">
                <a16:creationId xmlns:a16="http://schemas.microsoft.com/office/drawing/2014/main" id="{8877F62F-B59F-4448-A186-0CF73E7B2668}"/>
              </a:ext>
            </a:extLst>
          </p:cNvPr>
          <p:cNvSpPr txBox="1">
            <a:spLocks/>
          </p:cNvSpPr>
          <p:nvPr/>
        </p:nvSpPr>
        <p:spPr bwMode="auto">
          <a:xfrm>
            <a:off x="2655888" y="541338"/>
            <a:ext cx="95535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lại câu chuyện Sự tích hồ Ba Bể và     cho biết: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14">
            <a:extLst>
              <a:ext uri="{FF2B5EF4-FFF2-40B4-BE49-F238E27FC236}">
                <a16:creationId xmlns:a16="http://schemas.microsoft.com/office/drawing/2014/main" id="{9082BD5C-261F-4926-BB46-3E6E48E2831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341438"/>
            <a:ext cx="11887200" cy="5516562"/>
            <a:chOff x="0" y="0"/>
            <a:chExt cx="9144001" cy="6858001"/>
          </a:xfrm>
        </p:grpSpPr>
        <p:pic>
          <p:nvPicPr>
            <p:cNvPr id="66564" name="Picture 2" descr="Ke chuye_3">
              <a:extLst>
                <a:ext uri="{FF2B5EF4-FFF2-40B4-BE49-F238E27FC236}">
                  <a16:creationId xmlns:a16="http://schemas.microsoft.com/office/drawing/2014/main" id="{3F2F26EF-394D-4C85-AB20-C9316651C6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" y="9712"/>
              <a:ext cx="4483100" cy="364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5" name="Picture 2" descr="Ke chuye_2">
              <a:extLst>
                <a:ext uri="{FF2B5EF4-FFF2-40B4-BE49-F238E27FC236}">
                  <a16:creationId xmlns:a16="http://schemas.microsoft.com/office/drawing/2014/main" id="{09EDF3AE-92ED-4D26-80E4-33167931B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1" y="0"/>
              <a:ext cx="46482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6" name="Picture 2" descr="Ke chuye_1">
              <a:extLst>
                <a:ext uri="{FF2B5EF4-FFF2-40B4-BE49-F238E27FC236}">
                  <a16:creationId xmlns:a16="http://schemas.microsoft.com/office/drawing/2014/main" id="{DC2BF520-92C5-46EC-815D-25C8436DF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57601"/>
              <a:ext cx="44958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7" name="Picture 5" descr="Ke chuye_0">
              <a:extLst>
                <a:ext uri="{FF2B5EF4-FFF2-40B4-BE49-F238E27FC236}">
                  <a16:creationId xmlns:a16="http://schemas.microsoft.com/office/drawing/2014/main" id="{E46E59A0-697E-4F4E-B410-C3BFA433D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657600"/>
              <a:ext cx="46482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A02DFE3C-00EF-4340-8F6F-A1E068D1927C}"/>
              </a:ext>
            </a:extLst>
          </p:cNvPr>
          <p:cNvSpPr txBox="1">
            <a:spLocks/>
          </p:cNvSpPr>
          <p:nvPr/>
        </p:nvSpPr>
        <p:spPr bwMode="auto">
          <a:xfrm>
            <a:off x="2135188" y="481013"/>
            <a:ext cx="8580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marR="0" lvl="0" indent="-273050" algn="just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Bể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D9E3671C-088B-4958-B7D0-E18E31B95C7E}"/>
              </a:ext>
            </a:extLst>
          </p:cNvPr>
          <p:cNvSpPr txBox="1">
            <a:spLocks/>
          </p:cNvSpPr>
          <p:nvPr/>
        </p:nvSpPr>
        <p:spPr bwMode="auto">
          <a:xfrm>
            <a:off x="192088" y="220663"/>
            <a:ext cx="69961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marR="0" lvl="0" indent="-273050" algn="just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1: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C45400BD-C434-4A1A-8083-5169B30FCB4C}"/>
              </a:ext>
            </a:extLst>
          </p:cNvPr>
          <p:cNvSpPr txBox="1">
            <a:spLocks/>
          </p:cNvSpPr>
          <p:nvPr/>
        </p:nvSpPr>
        <p:spPr bwMode="auto">
          <a:xfrm>
            <a:off x="2185988" y="198438"/>
            <a:ext cx="110886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marR="0" lvl="0" indent="-273050" algn="just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 theo câu chuyện 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 tích hồ Ba Bể.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 lời </a:t>
            </a:r>
          </a:p>
          <a:p>
            <a:pPr marL="273050" marR="0" lvl="0" indent="-273050" algn="just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hỏi:</a:t>
            </a:r>
          </a:p>
        </p:txBody>
      </p:sp>
      <p:grpSp>
        <p:nvGrpSpPr>
          <p:cNvPr id="68612" name="Group 2">
            <a:extLst>
              <a:ext uri="{FF2B5EF4-FFF2-40B4-BE49-F238E27FC236}">
                <a16:creationId xmlns:a16="http://schemas.microsoft.com/office/drawing/2014/main" id="{32AA4E4E-7A7B-4455-A6B4-5FE691776A44}"/>
              </a:ext>
            </a:extLst>
          </p:cNvPr>
          <p:cNvGrpSpPr>
            <a:grpSpLocks/>
          </p:cNvGrpSpPr>
          <p:nvPr/>
        </p:nvGrpSpPr>
        <p:grpSpPr bwMode="auto">
          <a:xfrm>
            <a:off x="623888" y="1208088"/>
            <a:ext cx="10428287" cy="909637"/>
            <a:chOff x="-901280" y="1208206"/>
            <a:chExt cx="10429003" cy="909487"/>
          </a:xfrm>
        </p:grpSpPr>
        <p:sp>
          <p:nvSpPr>
            <p:cNvPr id="68622" name="Content Placeholder 2">
              <a:extLst>
                <a:ext uri="{FF2B5EF4-FFF2-40B4-BE49-F238E27FC236}">
                  <a16:creationId xmlns:a16="http://schemas.microsoft.com/office/drawing/2014/main" id="{93BB8721-3274-45B9-ACEB-9D5A1ED78F5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901280" y="1208206"/>
              <a:ext cx="10429003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73050" indent="-2730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73050" marR="0" lvl="0" indent="-273050" algn="l" defTabSz="914400" rtl="0" eaLnBrk="1" fontAlgn="base" latinLnBrk="0" hangingPunct="1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a) Câu chuyện có những nhân vật nào? Đánh dấu X vào         thích hợp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546BF48-97F8-4D50-A146-35A371F65CCB}"/>
                </a:ext>
              </a:extLst>
            </p:cNvPr>
            <p:cNvSpPr/>
            <p:nvPr/>
          </p:nvSpPr>
          <p:spPr>
            <a:xfrm>
              <a:off x="371982" y="1685964"/>
              <a:ext cx="576302" cy="4317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8613" name="Content Placeholder 2">
            <a:extLst>
              <a:ext uri="{FF2B5EF4-FFF2-40B4-BE49-F238E27FC236}">
                <a16:creationId xmlns:a16="http://schemas.microsoft.com/office/drawing/2014/main" id="{CE234EFE-F784-41C2-938C-C9C7C0513288}"/>
              </a:ext>
            </a:extLst>
          </p:cNvPr>
          <p:cNvSpPr txBox="1">
            <a:spLocks/>
          </p:cNvSpPr>
          <p:nvPr/>
        </p:nvSpPr>
        <p:spPr bwMode="auto">
          <a:xfrm>
            <a:off x="1127125" y="2678113"/>
            <a:ext cx="7858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marR="0" lvl="0" indent="-273050" algn="just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 có một nhân vật là bà cụ ăn xin.</a:t>
            </a:r>
          </a:p>
        </p:txBody>
      </p:sp>
      <p:sp>
        <p:nvSpPr>
          <p:cNvPr id="68614" name="Content Placeholder 2">
            <a:extLst>
              <a:ext uri="{FF2B5EF4-FFF2-40B4-BE49-F238E27FC236}">
                <a16:creationId xmlns:a16="http://schemas.microsoft.com/office/drawing/2014/main" id="{377A885B-A0C8-4157-83EF-F8AD14EC2571}"/>
              </a:ext>
            </a:extLst>
          </p:cNvPr>
          <p:cNvSpPr txBox="1">
            <a:spLocks/>
          </p:cNvSpPr>
          <p:nvPr/>
        </p:nvSpPr>
        <p:spPr bwMode="auto">
          <a:xfrm>
            <a:off x="1066800" y="3486150"/>
            <a:ext cx="10388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marR="0" lvl="0" indent="-273050" algn="just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 có ba nhân vật là bà cụ ăn xin và hai mẹ con bà góa.</a:t>
            </a:r>
          </a:p>
        </p:txBody>
      </p:sp>
      <p:sp>
        <p:nvSpPr>
          <p:cNvPr id="68615" name="Content Placeholder 2">
            <a:extLst>
              <a:ext uri="{FF2B5EF4-FFF2-40B4-BE49-F238E27FC236}">
                <a16:creationId xmlns:a16="http://schemas.microsoft.com/office/drawing/2014/main" id="{DD88B3C9-BF7B-433F-9AF9-FD00103B6047}"/>
              </a:ext>
            </a:extLst>
          </p:cNvPr>
          <p:cNvSpPr txBox="1">
            <a:spLocks/>
          </p:cNvSpPr>
          <p:nvPr/>
        </p:nvSpPr>
        <p:spPr bwMode="auto">
          <a:xfrm>
            <a:off x="1146175" y="4562475"/>
            <a:ext cx="10566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marR="0" lvl="0" indent="-273050" algn="just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 có bốn nhân vật là bà cụ ăn xin, hai mẹ con bà góa và giao long. </a:t>
            </a:r>
          </a:p>
        </p:txBody>
      </p:sp>
      <p:sp>
        <p:nvSpPr>
          <p:cNvPr id="68616" name="Content Placeholder 2">
            <a:extLst>
              <a:ext uri="{FF2B5EF4-FFF2-40B4-BE49-F238E27FC236}">
                <a16:creationId xmlns:a16="http://schemas.microsoft.com/office/drawing/2014/main" id="{16C62F2A-6445-47AE-BB8C-0976B677E85E}"/>
              </a:ext>
            </a:extLst>
          </p:cNvPr>
          <p:cNvSpPr txBox="1">
            <a:spLocks/>
          </p:cNvSpPr>
          <p:nvPr/>
        </p:nvSpPr>
        <p:spPr bwMode="auto">
          <a:xfrm>
            <a:off x="1181100" y="5618163"/>
            <a:ext cx="10728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marR="0" lvl="0" indent="-273050" algn="just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 bốn nhân vật trên, những người dự lễ hội cũng là nhân vật.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D12521-2AEB-4760-A34F-629CA9FE2BD7}"/>
              </a:ext>
            </a:extLst>
          </p:cNvPr>
          <p:cNvSpPr/>
          <p:nvPr/>
        </p:nvSpPr>
        <p:spPr>
          <a:xfrm>
            <a:off x="309563" y="2592388"/>
            <a:ext cx="628650" cy="5715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CA26DA-47E2-4179-A36F-D36E49982C17}"/>
              </a:ext>
            </a:extLst>
          </p:cNvPr>
          <p:cNvSpPr/>
          <p:nvPr/>
        </p:nvSpPr>
        <p:spPr>
          <a:xfrm>
            <a:off x="309563" y="3405188"/>
            <a:ext cx="628650" cy="5715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71EC03-2BD8-4DA7-A58E-BDDB7005D39C}"/>
              </a:ext>
            </a:extLst>
          </p:cNvPr>
          <p:cNvSpPr/>
          <p:nvPr/>
        </p:nvSpPr>
        <p:spPr>
          <a:xfrm>
            <a:off x="309563" y="4397375"/>
            <a:ext cx="628650" cy="5715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B19E35-A8E3-4189-8D3E-C925030921BB}"/>
              </a:ext>
            </a:extLst>
          </p:cNvPr>
          <p:cNvSpPr/>
          <p:nvPr/>
        </p:nvSpPr>
        <p:spPr>
          <a:xfrm>
            <a:off x="309563" y="5640388"/>
            <a:ext cx="628650" cy="5715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4517C2-BA5A-4857-AFD1-0F9E44968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5616575"/>
            <a:ext cx="490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">
            <a:extLst>
              <a:ext uri="{FF2B5EF4-FFF2-40B4-BE49-F238E27FC236}">
                <a16:creationId xmlns:a16="http://schemas.microsoft.com/office/drawing/2014/main" id="{05F0B43F-5235-4F18-95FC-42F67DAF2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>
            <a:extLst>
              <a:ext uri="{FF2B5EF4-FFF2-40B4-BE49-F238E27FC236}">
                <a16:creationId xmlns:a16="http://schemas.microsoft.com/office/drawing/2014/main" id="{E1B27A50-AD24-4653-B784-4A7B651B4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765175"/>
            <a:ext cx="8518525" cy="280828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Các sự việc xảy ra và kết quả của các sự việc ấy.</a:t>
            </a:r>
          </a:p>
          <a:p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Các em hãy nhớ lại thứ tự các sự việc trong câu chuyện và thực hiện yêu cầu sau: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2C51ED46-7A9B-4403-A5D1-B39731E3F404}"/>
              </a:ext>
            </a:extLst>
          </p:cNvPr>
          <p:cNvSpPr txBox="1">
            <a:spLocks/>
          </p:cNvSpPr>
          <p:nvPr/>
        </p:nvSpPr>
        <p:spPr bwMode="auto">
          <a:xfrm>
            <a:off x="334963" y="333375"/>
            <a:ext cx="10404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7663" indent="-3476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7663" marR="0" lvl="0" indent="-347663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xảy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A119C8AE-1379-4EA1-80EA-ACD7E2E919E2}"/>
              </a:ext>
            </a:extLst>
          </p:cNvPr>
          <p:cNvGrpSpPr>
            <a:grpSpLocks/>
          </p:cNvGrpSpPr>
          <p:nvPr/>
        </p:nvGrpSpPr>
        <p:grpSpPr bwMode="auto">
          <a:xfrm>
            <a:off x="369888" y="1123950"/>
            <a:ext cx="10369550" cy="571500"/>
            <a:chOff x="-101235" y="1142984"/>
            <a:chExt cx="8786842" cy="571504"/>
          </a:xfrm>
        </p:grpSpPr>
        <p:sp>
          <p:nvSpPr>
            <p:cNvPr id="71700" name="Content Placeholder 2">
              <a:extLst>
                <a:ext uri="{FF2B5EF4-FFF2-40B4-BE49-F238E27FC236}">
                  <a16:creationId xmlns:a16="http://schemas.microsoft.com/office/drawing/2014/main" id="{2D0E9A85-BAEA-42AA-83CB-254EFE66BB8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101235" y="1142984"/>
              <a:ext cx="8786842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7663" indent="-3476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7663" marR="0" lvl="0" indent="-347663" algn="l" defTabSz="914400" rtl="0" eaLnBrk="1" fontAlgn="base" latinLnBrk="0" hangingPunct="1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Sự</a:t>
              </a:r>
              <a:r>
                <a:rPr kumimoji="0" lang="en-US" altLang="en-US" sz="3600" b="0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việc</a:t>
              </a:r>
              <a:r>
                <a:rPr kumimoji="0" lang="en-US" altLang="en-US" sz="3600" b="0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cụ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đến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lễ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hội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ăn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xin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ai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D3EAB13-916A-4EA7-A3E0-F44D75E6766D}"/>
                </a:ext>
              </a:extLst>
            </p:cNvPr>
            <p:cNvCxnSpPr/>
            <p:nvPr/>
          </p:nvCxnSpPr>
          <p:spPr>
            <a:xfrm>
              <a:off x="5306466" y="1411274"/>
              <a:ext cx="500414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2">
            <a:extLst>
              <a:ext uri="{FF2B5EF4-FFF2-40B4-BE49-F238E27FC236}">
                <a16:creationId xmlns:a16="http://schemas.microsoft.com/office/drawing/2014/main" id="{E44B0165-FC06-405F-B8FF-58F34D1BF4AF}"/>
              </a:ext>
            </a:extLst>
          </p:cNvPr>
          <p:cNvGrpSpPr>
            <a:grpSpLocks/>
          </p:cNvGrpSpPr>
          <p:nvPr/>
        </p:nvGrpSpPr>
        <p:grpSpPr bwMode="auto">
          <a:xfrm>
            <a:off x="334963" y="1739900"/>
            <a:ext cx="11760200" cy="825500"/>
            <a:chOff x="-1045801" y="1722429"/>
            <a:chExt cx="8832484" cy="571504"/>
          </a:xfrm>
        </p:grpSpPr>
        <p:sp>
          <p:nvSpPr>
            <p:cNvPr id="71698" name="Content Placeholder 2">
              <a:extLst>
                <a:ext uri="{FF2B5EF4-FFF2-40B4-BE49-F238E27FC236}">
                  <a16:creationId xmlns:a16="http://schemas.microsoft.com/office/drawing/2014/main" id="{006CB17D-848C-43E0-BD6C-67CA206A040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1045801" y="1722429"/>
              <a:ext cx="8786842" cy="5715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Sự</a:t>
              </a:r>
              <a:r>
                <a:rPr kumimoji="0" lang="en-US" altLang="en-US" sz="3600" b="0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việc</a:t>
              </a:r>
              <a:r>
                <a:rPr kumimoji="0" lang="en-US" altLang="en-US" sz="3600" b="0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cụ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gặp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mẹ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con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goá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Hai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mẹ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con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cụ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ăn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ngủ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nhà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mình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1FBC286-6617-4DB0-BB08-7A278B66EDCE}"/>
                </a:ext>
              </a:extLst>
            </p:cNvPr>
            <p:cNvCxnSpPr/>
            <p:nvPr/>
          </p:nvCxnSpPr>
          <p:spPr>
            <a:xfrm>
              <a:off x="7287113" y="2073025"/>
              <a:ext cx="499570" cy="2198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3">
            <a:extLst>
              <a:ext uri="{FF2B5EF4-FFF2-40B4-BE49-F238E27FC236}">
                <a16:creationId xmlns:a16="http://schemas.microsoft.com/office/drawing/2014/main" id="{76722419-BEF9-40B6-BAAB-A57DA0089A6B}"/>
              </a:ext>
            </a:extLst>
          </p:cNvPr>
          <p:cNvGrpSpPr>
            <a:grpSpLocks/>
          </p:cNvGrpSpPr>
          <p:nvPr/>
        </p:nvGrpSpPr>
        <p:grpSpPr bwMode="auto">
          <a:xfrm>
            <a:off x="334963" y="2708275"/>
            <a:ext cx="11306175" cy="571500"/>
            <a:chOff x="130626" y="2769280"/>
            <a:chExt cx="8786842" cy="571504"/>
          </a:xfrm>
        </p:grpSpPr>
        <p:sp>
          <p:nvSpPr>
            <p:cNvPr id="71696" name="Content Placeholder 2">
              <a:extLst>
                <a:ext uri="{FF2B5EF4-FFF2-40B4-BE49-F238E27FC236}">
                  <a16:creationId xmlns:a16="http://schemas.microsoft.com/office/drawing/2014/main" id="{CEF58DA6-8398-4107-AB9F-DFE028322B5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0626" y="2769280"/>
              <a:ext cx="8786842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Sự</a:t>
              </a:r>
              <a:r>
                <a:rPr kumimoji="0" lang="en-US" altLang="en-US" sz="3600" b="0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việc</a:t>
              </a:r>
              <a:r>
                <a:rPr kumimoji="0" lang="en-US" altLang="en-US" sz="3600" b="0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Đêm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khuya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cụ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hiện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nguyên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con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long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lớn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49953E5-5F3E-4C9B-BE20-2EDFBAD032FF}"/>
                </a:ext>
              </a:extLst>
            </p:cNvPr>
            <p:cNvCxnSpPr/>
            <p:nvPr/>
          </p:nvCxnSpPr>
          <p:spPr>
            <a:xfrm>
              <a:off x="3488922" y="3086782"/>
              <a:ext cx="499673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4">
            <a:extLst>
              <a:ext uri="{FF2B5EF4-FFF2-40B4-BE49-F238E27FC236}">
                <a16:creationId xmlns:a16="http://schemas.microsoft.com/office/drawing/2014/main" id="{D3E7F639-3DE3-474A-B767-09147C4944F8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3732213"/>
            <a:ext cx="11487150" cy="571500"/>
            <a:chOff x="116112" y="3798440"/>
            <a:chExt cx="8786842" cy="571504"/>
          </a:xfrm>
        </p:grpSpPr>
        <p:sp>
          <p:nvSpPr>
            <p:cNvPr id="71694" name="Content Placeholder 2">
              <a:extLst>
                <a:ext uri="{FF2B5EF4-FFF2-40B4-BE49-F238E27FC236}">
                  <a16:creationId xmlns:a16="http://schemas.microsoft.com/office/drawing/2014/main" id="{B189817A-4430-4541-B741-62C5DDD9292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6112" y="3798440"/>
              <a:ext cx="8786842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Sự</a:t>
              </a:r>
              <a:r>
                <a:rPr kumimoji="0" lang="en-US" altLang="en-US" sz="3600" b="0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việc</a:t>
              </a:r>
              <a:r>
                <a:rPr kumimoji="0" lang="en-US" altLang="en-US" sz="3600" b="0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Sáng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sớm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cụ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ra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mẹ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con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gói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hai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mảnh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vỏ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trấu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rồi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ra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ACE45AB-3EBC-4537-AFE9-598C4ADB6BB4}"/>
                </a:ext>
              </a:extLst>
            </p:cNvPr>
            <p:cNvCxnSpPr/>
            <p:nvPr/>
          </p:nvCxnSpPr>
          <p:spPr>
            <a:xfrm>
              <a:off x="4712325" y="4114354"/>
              <a:ext cx="642377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id="{A341DECF-705C-486A-B2C5-8AC6A91542F2}"/>
              </a:ext>
            </a:extLst>
          </p:cNvPr>
          <p:cNvGrpSpPr>
            <a:grpSpLocks/>
          </p:cNvGrpSpPr>
          <p:nvPr/>
        </p:nvGrpSpPr>
        <p:grpSpPr bwMode="auto">
          <a:xfrm>
            <a:off x="369888" y="4797425"/>
            <a:ext cx="11487150" cy="571500"/>
            <a:chOff x="130626" y="4827600"/>
            <a:chExt cx="8786842" cy="571504"/>
          </a:xfrm>
        </p:grpSpPr>
        <p:sp>
          <p:nvSpPr>
            <p:cNvPr id="71692" name="Content Placeholder 2">
              <a:extLst>
                <a:ext uri="{FF2B5EF4-FFF2-40B4-BE49-F238E27FC236}">
                  <a16:creationId xmlns:a16="http://schemas.microsoft.com/office/drawing/2014/main" id="{4D8C00A9-B73F-4F3B-820E-1FFD9940C56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0626" y="4827600"/>
              <a:ext cx="8786842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Sự</a:t>
              </a:r>
              <a:r>
                <a:rPr kumimoji="0" lang="en-US" altLang="en-US" sz="3600" b="0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việc</a:t>
              </a:r>
              <a:r>
                <a:rPr kumimoji="0" lang="en-US" altLang="en-US" sz="3600" b="0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5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đêm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lễ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hội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dòng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nước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phun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lên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tất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cả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đều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chìm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nghỉm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7B89C88-DE8A-4151-A0CB-0BFF131FE098}"/>
                </a:ext>
              </a:extLst>
            </p:cNvPr>
            <p:cNvCxnSpPr/>
            <p:nvPr/>
          </p:nvCxnSpPr>
          <p:spPr>
            <a:xfrm>
              <a:off x="4215609" y="5075252"/>
              <a:ext cx="500301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6">
            <a:extLst>
              <a:ext uri="{FF2B5EF4-FFF2-40B4-BE49-F238E27FC236}">
                <a16:creationId xmlns:a16="http://schemas.microsoft.com/office/drawing/2014/main" id="{BAB57E05-D9A5-499B-BAD8-35437B828633}"/>
              </a:ext>
            </a:extLst>
          </p:cNvPr>
          <p:cNvGrpSpPr>
            <a:grpSpLocks/>
          </p:cNvGrpSpPr>
          <p:nvPr/>
        </p:nvGrpSpPr>
        <p:grpSpPr bwMode="auto">
          <a:xfrm>
            <a:off x="334963" y="5788025"/>
            <a:ext cx="11760200" cy="571500"/>
            <a:chOff x="-1008578" y="5769676"/>
            <a:chExt cx="9940561" cy="571504"/>
          </a:xfrm>
        </p:grpSpPr>
        <p:sp>
          <p:nvSpPr>
            <p:cNvPr id="71690" name="Content Placeholder 2">
              <a:extLst>
                <a:ext uri="{FF2B5EF4-FFF2-40B4-BE49-F238E27FC236}">
                  <a16:creationId xmlns:a16="http://schemas.microsoft.com/office/drawing/2014/main" id="{19AD889C-9E81-4BC0-9201-016CF8BDA8C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1008578" y="5769676"/>
              <a:ext cx="9940561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Sự</a:t>
              </a:r>
              <a:r>
                <a:rPr kumimoji="0" lang="en-US" altLang="en-US" sz="3600" b="0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việc</a:t>
              </a:r>
              <a:r>
                <a:rPr kumimoji="0" lang="en-US" altLang="en-US" sz="3600" b="0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6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Nước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lụt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dâng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lên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mẹ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con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nông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dân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chèo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thuyền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cứu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6312037-4143-48C7-8DBF-9BD7EB595DE7}"/>
                </a:ext>
              </a:extLst>
            </p:cNvPr>
            <p:cNvCxnSpPr/>
            <p:nvPr/>
          </p:nvCxnSpPr>
          <p:spPr>
            <a:xfrm>
              <a:off x="3712115" y="6090353"/>
              <a:ext cx="499175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9A4941-50B2-4CEE-A226-3AA55404AE32}"/>
              </a:ext>
            </a:extLst>
          </p:cNvPr>
          <p:cNvCxnSpPr/>
          <p:nvPr/>
        </p:nvCxnSpPr>
        <p:spPr>
          <a:xfrm>
            <a:off x="7102908" y="2009343"/>
            <a:ext cx="64928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4.9|2.8|4.4|3.5|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3|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3.7|4.2|5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1|2.3|3.3|1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1|2.3|3.3|1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3.7|1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6|6.9|5.6|7.9|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.3|5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75TGp_happiness_light_ani">
  <a:themeElements>
    <a:clrScheme name="300TGp_natural_light 1">
      <a:dk1>
        <a:srgbClr val="000000"/>
      </a:dk1>
      <a:lt1>
        <a:srgbClr val="FFFFFF"/>
      </a:lt1>
      <a:dk2>
        <a:srgbClr val="51944E"/>
      </a:dk2>
      <a:lt2>
        <a:srgbClr val="DDDDDD"/>
      </a:lt2>
      <a:accent1>
        <a:srgbClr val="646ADE"/>
      </a:accent1>
      <a:accent2>
        <a:srgbClr val="1BAFC3"/>
      </a:accent2>
      <a:accent3>
        <a:srgbClr val="FFFFFF"/>
      </a:accent3>
      <a:accent4>
        <a:srgbClr val="000000"/>
      </a:accent4>
      <a:accent5>
        <a:srgbClr val="B8B9EC"/>
      </a:accent5>
      <a:accent6>
        <a:srgbClr val="179EB0"/>
      </a:accent6>
      <a:hlink>
        <a:srgbClr val="98BF1D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00000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575TGp_happiness_light_ani.potx" id="{01E8F238-431B-4D02-B677-4AAD050A16B7}" vid="{64572BEC-2FF5-4E9A-8E67-C6077CFCFA1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1305</Words>
  <Application>Microsoft Office PowerPoint</Application>
  <PresentationFormat>Widescreen</PresentationFormat>
  <Paragraphs>98</Paragraphs>
  <Slides>22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Candara</vt:lpstr>
      <vt:lpstr>Garamond</vt:lpstr>
      <vt:lpstr>HP001 5 hàng</vt:lpstr>
      <vt:lpstr>Symbol</vt:lpstr>
      <vt:lpstr>Tahoma</vt:lpstr>
      <vt:lpstr>Times New Roman</vt:lpstr>
      <vt:lpstr>Verdana</vt:lpstr>
      <vt:lpstr>Wingdings</vt:lpstr>
      <vt:lpstr>Waveform</vt:lpstr>
      <vt:lpstr>2_Office Theme</vt:lpstr>
      <vt:lpstr>3_Office Theme</vt:lpstr>
      <vt:lpstr>575TGp_happiness_light_ani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Thanh Thu</dc:creator>
  <cp:lastModifiedBy>Thanh Ly</cp:lastModifiedBy>
  <cp:revision>12</cp:revision>
  <dcterms:created xsi:type="dcterms:W3CDTF">2021-08-20T08:06:34Z</dcterms:created>
  <dcterms:modified xsi:type="dcterms:W3CDTF">2021-09-22T02:47:59Z</dcterms:modified>
</cp:coreProperties>
</file>